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70" r:id="rId2"/>
    <p:sldId id="271" r:id="rId3"/>
    <p:sldId id="272" r:id="rId4"/>
    <p:sldId id="273" r:id="rId5"/>
    <p:sldId id="289" r:id="rId6"/>
    <p:sldId id="274" r:id="rId7"/>
    <p:sldId id="275" r:id="rId8"/>
    <p:sldId id="276" r:id="rId9"/>
    <p:sldId id="277" r:id="rId10"/>
    <p:sldId id="278" r:id="rId11"/>
    <p:sldId id="279" r:id="rId12"/>
    <p:sldId id="283" r:id="rId13"/>
    <p:sldId id="280" r:id="rId14"/>
    <p:sldId id="282" r:id="rId15"/>
    <p:sldId id="281" r:id="rId16"/>
    <p:sldId id="284" r:id="rId17"/>
    <p:sldId id="285" r:id="rId18"/>
    <p:sldId id="286" r:id="rId19"/>
    <p:sldId id="287" r:id="rId20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9" autoAdjust="0"/>
    <p:restoredTop sz="93052" autoAdjust="0"/>
  </p:normalViewPr>
  <p:slideViewPr>
    <p:cSldViewPr>
      <p:cViewPr varScale="1">
        <p:scale>
          <a:sx n="142" d="100"/>
          <a:sy n="142" d="100"/>
        </p:scale>
        <p:origin x="184" y="8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312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3192" y="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391EE9-2985-4A41-A99E-8D539FBE9505}" type="datetimeFigureOut">
              <a:rPr lang="ko-KR" altLang="en-US" smtClean="0"/>
              <a:pPr/>
              <a:t>2020-03-29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639889-6B48-4CE8-91E8-6922C22108A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병원간호사회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639889-6B48-4CE8-91E8-6922C22108A1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631217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병원간호사회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639889-6B48-4CE8-91E8-6922C22108A1}" type="slidenum">
              <a:rPr lang="ko-KR" altLang="en-US" smtClean="0"/>
              <a:pPr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833082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병원간호사회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639889-6B48-4CE8-91E8-6922C22108A1}" type="slidenum">
              <a:rPr lang="ko-KR" altLang="en-US" smtClean="0"/>
              <a:pPr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88120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병원간호사회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639889-6B48-4CE8-91E8-6922C22108A1}" type="slidenum">
              <a:rPr lang="ko-KR" altLang="en-US" smtClean="0"/>
              <a:pPr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971756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병원간호사회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639889-6B48-4CE8-91E8-6922C22108A1}" type="slidenum">
              <a:rPr lang="ko-KR" altLang="en-US" smtClean="0"/>
              <a:pPr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183419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병원간호사회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639889-6B48-4CE8-91E8-6922C22108A1}" type="slidenum">
              <a:rPr lang="ko-KR" altLang="en-US" smtClean="0"/>
              <a:pPr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548856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병원간호사회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639889-6B48-4CE8-91E8-6922C22108A1}" type="slidenum">
              <a:rPr lang="ko-KR" altLang="en-US" smtClean="0"/>
              <a:pPr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44541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병원간호사회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639889-6B48-4CE8-91E8-6922C22108A1}" type="slidenum">
              <a:rPr lang="ko-KR" altLang="en-US" smtClean="0"/>
              <a:pPr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815986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병원간호사회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639889-6B48-4CE8-91E8-6922C22108A1}" type="slidenum">
              <a:rPr lang="ko-KR" altLang="en-US" smtClean="0"/>
              <a:pPr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580922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병원간호사회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639889-6B48-4CE8-91E8-6922C22108A1}" type="slidenum">
              <a:rPr lang="ko-KR" altLang="en-US" smtClean="0"/>
              <a:pPr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846976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병원간호사회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639889-6B48-4CE8-91E8-6922C22108A1}" type="slidenum">
              <a:rPr lang="ko-KR" altLang="en-US" smtClean="0"/>
              <a:pPr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90344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병원간호사회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639889-6B48-4CE8-91E8-6922C22108A1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387803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병원간호사회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639889-6B48-4CE8-91E8-6922C22108A1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711918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병원간호사회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639889-6B48-4CE8-91E8-6922C22108A1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179044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병원간호사회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639889-6B48-4CE8-91E8-6922C22108A1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632464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병원간호사회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639889-6B48-4CE8-91E8-6922C22108A1}" type="slidenum">
              <a:rPr lang="ko-KR" altLang="en-US" smtClean="0"/>
              <a:pPr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66304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병원간호사회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639889-6B48-4CE8-91E8-6922C22108A1}" type="slidenum">
              <a:rPr lang="ko-KR" altLang="en-US" smtClean="0"/>
              <a:pPr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366624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병원간호사회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639889-6B48-4CE8-91E8-6922C22108A1}" type="slidenum">
              <a:rPr lang="ko-KR" altLang="en-US" smtClean="0"/>
              <a:pPr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437503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병원간호사회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639889-6B48-4CE8-91E8-6922C22108A1}" type="slidenum">
              <a:rPr lang="ko-KR" altLang="en-US" smtClean="0"/>
              <a:pPr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786069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63D52-9C2A-40BA-84D7-052CD1F2A079}" type="datetimeFigureOut">
              <a:rPr lang="ko-KR" altLang="en-US" smtClean="0"/>
              <a:pPr/>
              <a:t>2020-03-29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F5CCE-D066-4A49-B593-58D61A55F548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직사각형 7"/>
          <p:cNvSpPr/>
          <p:nvPr userDrawn="1"/>
        </p:nvSpPr>
        <p:spPr>
          <a:xfrm>
            <a:off x="395536" y="0"/>
            <a:ext cx="8280920" cy="141480"/>
          </a:xfrm>
          <a:prstGeom prst="rect">
            <a:avLst/>
          </a:prstGeom>
          <a:solidFill>
            <a:srgbClr val="F070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2C327F"/>
              </a:solidFill>
            </a:endParaRPr>
          </a:p>
        </p:txBody>
      </p:sp>
      <p:pic>
        <p:nvPicPr>
          <p:cNvPr id="1026" name="Picture 2" descr="C:\Users\USER\Desktop\20190925-어여모-로고-정리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3" y="249492"/>
            <a:ext cx="1801655" cy="527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20190925-어여모-로고-정리3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5" y="1059582"/>
            <a:ext cx="6596137" cy="4430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직사각형 9"/>
          <p:cNvSpPr/>
          <p:nvPr userDrawn="1"/>
        </p:nvSpPr>
        <p:spPr>
          <a:xfrm>
            <a:off x="179512" y="4785996"/>
            <a:ext cx="81906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000" dirty="0" smtClean="0">
                <a:solidFill>
                  <a:schemeClr val="bg1">
                    <a:lumMod val="65000"/>
                  </a:schemeClr>
                </a:solidFill>
                <a:latin typeface="Noto Sans CJK KR Light" pitchFamily="34" charset="-127"/>
                <a:ea typeface="Noto Sans CJK KR Light" pitchFamily="34" charset="-127"/>
              </a:rPr>
              <a:t>이 정보</a:t>
            </a:r>
            <a:r>
              <a:rPr lang="en-US" altLang="ko-KR" sz="1000" dirty="0" smtClean="0">
                <a:solidFill>
                  <a:schemeClr val="bg1">
                    <a:lumMod val="65000"/>
                  </a:schemeClr>
                </a:solidFill>
                <a:latin typeface="Noto Sans CJK KR Light" pitchFamily="34" charset="-127"/>
                <a:ea typeface="Noto Sans CJK KR Light" pitchFamily="34" charset="-127"/>
              </a:rPr>
              <a:t>(</a:t>
            </a:r>
            <a:r>
              <a:rPr lang="ko-KR" altLang="en-US" sz="1000" dirty="0" smtClean="0">
                <a:solidFill>
                  <a:schemeClr val="bg1">
                    <a:lumMod val="65000"/>
                  </a:schemeClr>
                </a:solidFill>
                <a:latin typeface="Noto Sans CJK KR Light" pitchFamily="34" charset="-127"/>
                <a:ea typeface="Noto Sans CJK KR Light" pitchFamily="34" charset="-127"/>
              </a:rPr>
              <a:t>문서</a:t>
            </a:r>
            <a:r>
              <a:rPr lang="en-US" altLang="ko-KR" sz="1000" dirty="0" smtClean="0">
                <a:solidFill>
                  <a:schemeClr val="bg1">
                    <a:lumMod val="65000"/>
                  </a:schemeClr>
                </a:solidFill>
                <a:latin typeface="Noto Sans CJK KR Light" pitchFamily="34" charset="-127"/>
                <a:ea typeface="Noto Sans CJK KR Light" pitchFamily="34" charset="-127"/>
              </a:rPr>
              <a:t>)</a:t>
            </a:r>
            <a:r>
              <a:rPr lang="ko-KR" altLang="en-US" sz="1000" dirty="0" smtClean="0">
                <a:solidFill>
                  <a:schemeClr val="bg1">
                    <a:lumMod val="65000"/>
                  </a:schemeClr>
                </a:solidFill>
                <a:latin typeface="Noto Sans CJK KR Light" pitchFamily="34" charset="-127"/>
                <a:ea typeface="Noto Sans CJK KR Light" pitchFamily="34" charset="-127"/>
              </a:rPr>
              <a:t>는 </a:t>
            </a:r>
            <a:r>
              <a:rPr lang="ko-KR" altLang="en-US" sz="1000" dirty="0" err="1" smtClean="0">
                <a:solidFill>
                  <a:schemeClr val="bg1">
                    <a:lumMod val="65000"/>
                  </a:schemeClr>
                </a:solidFill>
                <a:latin typeface="Noto Sans CJK KR Light" pitchFamily="34" charset="-127"/>
                <a:ea typeface="Noto Sans CJK KR Light" pitchFamily="34" charset="-127"/>
              </a:rPr>
              <a:t>어여모의</a:t>
            </a:r>
            <a:r>
              <a:rPr lang="ko-KR" altLang="en-US" sz="1000" dirty="0" smtClean="0">
                <a:solidFill>
                  <a:schemeClr val="bg1">
                    <a:lumMod val="65000"/>
                  </a:schemeClr>
                </a:solidFill>
                <a:latin typeface="Noto Sans CJK KR Light" pitchFamily="34" charset="-127"/>
                <a:ea typeface="Noto Sans CJK KR Light" pitchFamily="34" charset="-127"/>
              </a:rPr>
              <a:t> 자산으로서</a:t>
            </a:r>
            <a:r>
              <a:rPr lang="en-US" altLang="ko-KR" sz="1000" dirty="0" smtClean="0">
                <a:solidFill>
                  <a:schemeClr val="bg1">
                    <a:lumMod val="65000"/>
                  </a:schemeClr>
                </a:solidFill>
                <a:latin typeface="Noto Sans CJK KR Light" pitchFamily="34" charset="-127"/>
                <a:ea typeface="Noto Sans CJK KR Light" pitchFamily="34" charset="-127"/>
              </a:rPr>
              <a:t>, </a:t>
            </a:r>
            <a:r>
              <a:rPr lang="ko-KR" altLang="en-US" sz="1000" dirty="0" err="1" smtClean="0">
                <a:solidFill>
                  <a:schemeClr val="bg1">
                    <a:lumMod val="65000"/>
                  </a:schemeClr>
                </a:solidFill>
                <a:latin typeface="Noto Sans CJK KR Light" pitchFamily="34" charset="-127"/>
                <a:ea typeface="Noto Sans CJK KR Light" pitchFamily="34" charset="-127"/>
              </a:rPr>
              <a:t>허가없는</a:t>
            </a:r>
            <a:r>
              <a:rPr lang="ko-KR" altLang="en-US" sz="1000" dirty="0" smtClean="0">
                <a:solidFill>
                  <a:schemeClr val="bg1">
                    <a:lumMod val="65000"/>
                  </a:schemeClr>
                </a:solidFill>
                <a:latin typeface="Noto Sans CJK KR Light" pitchFamily="34" charset="-127"/>
                <a:ea typeface="Noto Sans CJK KR Light" pitchFamily="34" charset="-127"/>
              </a:rPr>
              <a:t> 사외반출을 금지합니다</a:t>
            </a:r>
            <a:r>
              <a:rPr lang="en-US" altLang="ko-KR" dirty="0" smtClean="0">
                <a:latin typeface="Noto Sans CJK KR Light" pitchFamily="34" charset="-127"/>
                <a:ea typeface="Noto Sans CJK KR Light" pitchFamily="34" charset="-127"/>
              </a:rPr>
              <a:t>.</a:t>
            </a:r>
            <a:endParaRPr lang="ko-KR" altLang="en-US" dirty="0">
              <a:latin typeface="Noto Sans CJK KR Light" pitchFamily="34" charset="-127"/>
              <a:ea typeface="Noto Sans CJK KR Light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41960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63D52-9C2A-40BA-84D7-052CD1F2A079}" type="datetimeFigureOut">
              <a:rPr lang="ko-KR" altLang="en-US" smtClean="0"/>
              <a:pPr/>
              <a:t>2020-03-29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F5CCE-D066-4A49-B593-58D61A55F5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44484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63D52-9C2A-40BA-84D7-052CD1F2A079}" type="datetimeFigureOut">
              <a:rPr lang="ko-KR" altLang="en-US" smtClean="0"/>
              <a:pPr/>
              <a:t>2020-03-29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F5CCE-D066-4A49-B593-58D61A55F5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08343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63D52-9C2A-40BA-84D7-052CD1F2A079}" type="datetimeFigureOut">
              <a:rPr lang="ko-KR" altLang="en-US" smtClean="0"/>
              <a:pPr/>
              <a:t>2020-03-29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F5CCE-D066-4A49-B593-58D61A55F5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583928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63D52-9C2A-40BA-84D7-052CD1F2A079}" type="datetimeFigureOut">
              <a:rPr lang="ko-KR" altLang="en-US" smtClean="0"/>
              <a:pPr/>
              <a:t>2020-03-29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F5CCE-D066-4A49-B593-58D61A55F5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22528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63D52-9C2A-40BA-84D7-052CD1F2A079}" type="datetimeFigureOut">
              <a:rPr lang="ko-KR" altLang="en-US" smtClean="0"/>
              <a:pPr/>
              <a:t>2020-03-29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F5CCE-D066-4A49-B593-58D61A55F5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50838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63D52-9C2A-40BA-84D7-052CD1F2A079}" type="datetimeFigureOut">
              <a:rPr lang="ko-KR" altLang="en-US" smtClean="0"/>
              <a:pPr/>
              <a:t>2020-03-29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F5CCE-D066-4A49-B593-58D61A55F5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7390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63D52-9C2A-40BA-84D7-052CD1F2A079}" type="datetimeFigureOut">
              <a:rPr lang="ko-KR" altLang="en-US" smtClean="0"/>
              <a:pPr/>
              <a:t>2020-03-29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F5CCE-D066-4A49-B593-58D61A55F5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44061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63D52-9C2A-40BA-84D7-052CD1F2A079}" type="datetimeFigureOut">
              <a:rPr lang="ko-KR" altLang="en-US" smtClean="0"/>
              <a:pPr/>
              <a:t>2020-03-29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F5CCE-D066-4A49-B593-58D61A55F5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5250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63D52-9C2A-40BA-84D7-052CD1F2A079}" type="datetimeFigureOut">
              <a:rPr lang="ko-KR" altLang="en-US" smtClean="0"/>
              <a:pPr/>
              <a:t>2020-03-29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F5CCE-D066-4A49-B593-58D61A55F5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85081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63D52-9C2A-40BA-84D7-052CD1F2A079}" type="datetimeFigureOut">
              <a:rPr lang="ko-KR" altLang="en-US" smtClean="0"/>
              <a:pPr/>
              <a:t>2020-03-29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F5CCE-D066-4A49-B593-58D61A55F5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33488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D63D52-9C2A-40BA-84D7-052CD1F2A079}" type="datetimeFigureOut">
              <a:rPr lang="ko-KR" altLang="en-US" smtClean="0"/>
              <a:pPr/>
              <a:t>2020-03-29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DF5CCE-D066-4A49-B593-58D61A55F5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865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9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4" r="254"/>
          <a:stretch/>
        </p:blipFill>
        <p:spPr>
          <a:xfrm>
            <a:off x="5196175" y="3795886"/>
            <a:ext cx="2777203" cy="1078948"/>
          </a:xfrm>
          <a:prstGeom prst="rect">
            <a:avLst/>
          </a:prstGeom>
        </p:spPr>
      </p:pic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11231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sz="2400" b="1" dirty="0" smtClean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[ </a:t>
            </a:r>
            <a:r>
              <a:rPr lang="ko-KR" altLang="en-US" sz="2400" b="1" dirty="0" smtClean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당뇨병이란</a:t>
            </a:r>
            <a:r>
              <a:rPr lang="en-US" altLang="ko-KR" sz="2400" b="1" dirty="0" smtClean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? ]</a:t>
            </a:r>
          </a:p>
          <a:p>
            <a:pPr marL="0" indent="0">
              <a:buNone/>
            </a:pPr>
            <a:r>
              <a:rPr lang="en-US" altLang="ko-KR" sz="180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  </a:t>
            </a:r>
            <a:r>
              <a:rPr lang="ko-KR" altLang="en-US" sz="180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인슐린의 </a:t>
            </a:r>
            <a:r>
              <a:rPr lang="ko-KR" altLang="en-US" sz="1800" dirty="0" err="1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분비부족</a:t>
            </a:r>
            <a:r>
              <a:rPr lang="ko-KR" altLang="en-US" sz="180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또는 인슐린에 대한 세포 </a:t>
            </a:r>
            <a:r>
              <a:rPr lang="ko-KR" altLang="en-US" sz="1800" dirty="0" err="1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반응성</a:t>
            </a:r>
            <a:r>
              <a:rPr lang="ko-KR" altLang="en-US" sz="180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저하로 인해 포도당이 우리 몸에서 적절하게 사용되지 못하고 혈액 내에 과도하게 남아있는 질병입니다</a:t>
            </a:r>
            <a:r>
              <a:rPr lang="en-US" altLang="ko-KR" sz="180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 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719" y="2939833"/>
            <a:ext cx="2811497" cy="1151683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175" y="2323297"/>
            <a:ext cx="2777203" cy="1128468"/>
          </a:xfrm>
          <a:prstGeom prst="rect">
            <a:avLst/>
          </a:prstGeom>
        </p:spPr>
      </p:pic>
      <p:sp>
        <p:nvSpPr>
          <p:cNvPr id="7" name="object 4">
            <a:extLst>
              <a:ext uri="{FF2B5EF4-FFF2-40B4-BE49-F238E27FC236}">
                <a16:creationId xmlns:a16="http://schemas.microsoft.com/office/drawing/2014/main" id="{C8FF9E39-F2EC-C54B-B187-53E23995F184}"/>
              </a:ext>
            </a:extLst>
          </p:cNvPr>
          <p:cNvSpPr txBox="1">
            <a:spLocks/>
          </p:cNvSpPr>
          <p:nvPr/>
        </p:nvSpPr>
        <p:spPr>
          <a:xfrm>
            <a:off x="1209433" y="245750"/>
            <a:ext cx="5810839" cy="537930"/>
          </a:xfrm>
          <a:prstGeom prst="rect">
            <a:avLst/>
          </a:prstGeom>
        </p:spPr>
        <p:txBody>
          <a:bodyPr vert="horz" wrap="square" lIns="0" tIns="15394" rIns="0" bIns="0" rtlCol="0">
            <a:spAutoFit/>
          </a:bodyPr>
          <a:lstStyle>
            <a:lvl1pPr>
              <a:defRPr sz="3450" b="1" i="0">
                <a:solidFill>
                  <a:srgbClr val="595857"/>
                </a:solidFill>
                <a:latin typeface="Malgun Gothic"/>
                <a:ea typeface="+mj-ea"/>
                <a:cs typeface="Malgun Gothic"/>
              </a:defRPr>
            </a:lvl1pPr>
          </a:lstStyle>
          <a:p>
            <a:pPr marL="15396" latinLnBrk="0">
              <a:spcBef>
                <a:spcPts val="121"/>
              </a:spcBef>
            </a:pPr>
            <a:r>
              <a:rPr lang="ko-KR" altLang="en-US" sz="3395" kern="0" dirty="0" err="1" smtClean="0">
                <a:solidFill>
                  <a:srgbClr val="0095D6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올바른자가주사제</a:t>
            </a:r>
            <a:r>
              <a:rPr lang="ko-KR" altLang="en-US" sz="3395" kern="0" dirty="0" smtClean="0">
                <a:solidFill>
                  <a:srgbClr val="0095D6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사용</a:t>
            </a:r>
            <a:r>
              <a:rPr lang="en-US" altLang="ko-KR" sz="3395" kern="0" dirty="0" smtClean="0">
                <a:solidFill>
                  <a:srgbClr val="0095D6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_</a:t>
            </a:r>
            <a:r>
              <a:rPr lang="ko-KR" altLang="en-US" sz="3395" kern="0" dirty="0" smtClean="0">
                <a:solidFill>
                  <a:srgbClr val="0095D6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인슐린</a:t>
            </a:r>
            <a:endParaRPr lang="ko-KR" altLang="en-US" sz="3395" kern="0" dirty="0">
              <a:solidFill>
                <a:srgbClr val="0095D6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8" name="object 5"/>
          <p:cNvSpPr/>
          <p:nvPr/>
        </p:nvSpPr>
        <p:spPr>
          <a:xfrm flipV="1">
            <a:off x="1154675" y="749760"/>
            <a:ext cx="7989325" cy="45719"/>
          </a:xfrm>
          <a:custGeom>
            <a:avLst/>
            <a:gdLst/>
            <a:ahLst/>
            <a:cxnLst/>
            <a:rect l="l" t="t" r="r" b="b"/>
            <a:pathLst>
              <a:path w="4480560">
                <a:moveTo>
                  <a:pt x="0" y="0"/>
                </a:moveTo>
                <a:lnTo>
                  <a:pt x="4479963" y="0"/>
                </a:lnTo>
              </a:path>
            </a:pathLst>
          </a:custGeom>
          <a:ln w="3175">
            <a:solidFill>
              <a:srgbClr val="0095D5"/>
            </a:solidFill>
          </a:ln>
        </p:spPr>
        <p:txBody>
          <a:bodyPr wrap="square" lIns="0" tIns="0" rIns="0" bIns="0" rtlCol="0"/>
          <a:lstStyle/>
          <a:p>
            <a:endParaRPr sz="2270"/>
          </a:p>
        </p:txBody>
      </p:sp>
      <p:grpSp>
        <p:nvGrpSpPr>
          <p:cNvPr id="9" name="그룹 8">
            <a:extLst>
              <a:ext uri="{FF2B5EF4-FFF2-40B4-BE49-F238E27FC236}">
                <a16:creationId xmlns:a16="http://schemas.microsoft.com/office/drawing/2014/main" id="{0D94F7DD-B66A-704E-A997-5384FA8DEE80}"/>
              </a:ext>
            </a:extLst>
          </p:cNvPr>
          <p:cNvGrpSpPr/>
          <p:nvPr/>
        </p:nvGrpSpPr>
        <p:grpSpPr>
          <a:xfrm>
            <a:off x="310626" y="489766"/>
            <a:ext cx="765929" cy="250404"/>
            <a:chOff x="899137" y="-424125"/>
            <a:chExt cx="1550187" cy="506800"/>
          </a:xfrm>
        </p:grpSpPr>
        <p:sp>
          <p:nvSpPr>
            <p:cNvPr id="10" name="object 6"/>
            <p:cNvSpPr/>
            <p:nvPr/>
          </p:nvSpPr>
          <p:spPr>
            <a:xfrm>
              <a:off x="899137" y="-424125"/>
              <a:ext cx="646815" cy="27760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11" name="object 7"/>
            <p:cNvSpPr/>
            <p:nvPr/>
          </p:nvSpPr>
          <p:spPr>
            <a:xfrm>
              <a:off x="1601733" y="-139502"/>
              <a:ext cx="247004" cy="17949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12" name="object 8"/>
            <p:cNvSpPr/>
            <p:nvPr/>
          </p:nvSpPr>
          <p:spPr>
            <a:xfrm>
              <a:off x="1029784" y="-71888"/>
              <a:ext cx="819534" cy="154563"/>
            </a:xfrm>
            <a:custGeom>
              <a:avLst/>
              <a:gdLst/>
              <a:ahLst/>
              <a:cxnLst/>
              <a:rect l="l" t="t" r="r" b="b"/>
              <a:pathLst>
                <a:path w="461009" h="172719">
                  <a:moveTo>
                    <a:pt x="61412" y="0"/>
                  </a:moveTo>
                  <a:lnTo>
                    <a:pt x="44487" y="509"/>
                  </a:lnTo>
                  <a:lnTo>
                    <a:pt x="25049" y="2813"/>
                  </a:lnTo>
                  <a:lnTo>
                    <a:pt x="8439" y="7125"/>
                  </a:lnTo>
                  <a:lnTo>
                    <a:pt x="0" y="13665"/>
                  </a:lnTo>
                  <a:lnTo>
                    <a:pt x="391" y="21345"/>
                  </a:lnTo>
                  <a:lnTo>
                    <a:pt x="8726" y="28433"/>
                  </a:lnTo>
                  <a:lnTo>
                    <a:pt x="28051" y="34176"/>
                  </a:lnTo>
                  <a:lnTo>
                    <a:pt x="61412" y="37820"/>
                  </a:lnTo>
                  <a:lnTo>
                    <a:pt x="132876" y="50284"/>
                  </a:lnTo>
                  <a:lnTo>
                    <a:pt x="192041" y="75295"/>
                  </a:lnTo>
                  <a:lnTo>
                    <a:pt x="232391" y="99881"/>
                  </a:lnTo>
                  <a:lnTo>
                    <a:pt x="247416" y="111074"/>
                  </a:lnTo>
                  <a:lnTo>
                    <a:pt x="263032" y="135748"/>
                  </a:lnTo>
                  <a:lnTo>
                    <a:pt x="286778" y="155198"/>
                  </a:lnTo>
                  <a:lnTo>
                    <a:pt x="316858" y="167950"/>
                  </a:lnTo>
                  <a:lnTo>
                    <a:pt x="351475" y="172529"/>
                  </a:lnTo>
                  <a:lnTo>
                    <a:pt x="391247" y="166420"/>
                  </a:lnTo>
                  <a:lnTo>
                    <a:pt x="448517" y="124469"/>
                  </a:lnTo>
                  <a:lnTo>
                    <a:pt x="460626" y="86360"/>
                  </a:lnTo>
                  <a:lnTo>
                    <a:pt x="456613" y="82346"/>
                  </a:lnTo>
                  <a:lnTo>
                    <a:pt x="258108" y="82346"/>
                  </a:lnTo>
                  <a:lnTo>
                    <a:pt x="224466" y="58242"/>
                  </a:lnTo>
                  <a:lnTo>
                    <a:pt x="178109" y="31676"/>
                  </a:lnTo>
                  <a:lnTo>
                    <a:pt x="122577" y="9859"/>
                  </a:lnTo>
                  <a:lnTo>
                    <a:pt x="61412" y="0"/>
                  </a:lnTo>
                  <a:close/>
                </a:path>
              </a:pathLst>
            </a:custGeom>
            <a:solidFill>
              <a:srgbClr val="F05B72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13" name="object 9"/>
            <p:cNvSpPr/>
            <p:nvPr/>
          </p:nvSpPr>
          <p:spPr>
            <a:xfrm>
              <a:off x="1665910" y="-373629"/>
              <a:ext cx="783414" cy="325605"/>
            </a:xfrm>
            <a:custGeom>
              <a:avLst/>
              <a:gdLst/>
              <a:ahLst/>
              <a:cxnLst/>
              <a:rect l="l" t="t" r="r" b="b"/>
              <a:pathLst>
                <a:path w="440690" h="363855">
                  <a:moveTo>
                    <a:pt x="52908" y="209503"/>
                  </a:moveTo>
                  <a:lnTo>
                    <a:pt x="1856" y="238980"/>
                  </a:lnTo>
                  <a:lnTo>
                    <a:pt x="0" y="244961"/>
                  </a:lnTo>
                  <a:lnTo>
                    <a:pt x="67585" y="362017"/>
                  </a:lnTo>
                  <a:lnTo>
                    <a:pt x="73687" y="363402"/>
                  </a:lnTo>
                  <a:lnTo>
                    <a:pt x="124735" y="333925"/>
                  </a:lnTo>
                  <a:lnTo>
                    <a:pt x="126597" y="327956"/>
                  </a:lnTo>
                  <a:lnTo>
                    <a:pt x="122143" y="320234"/>
                  </a:lnTo>
                  <a:lnTo>
                    <a:pt x="257187" y="320234"/>
                  </a:lnTo>
                  <a:lnTo>
                    <a:pt x="427752" y="221759"/>
                  </a:lnTo>
                  <a:lnTo>
                    <a:pt x="431313" y="218609"/>
                  </a:lnTo>
                  <a:lnTo>
                    <a:pt x="63470" y="218609"/>
                  </a:lnTo>
                  <a:lnTo>
                    <a:pt x="59014" y="210887"/>
                  </a:lnTo>
                  <a:lnTo>
                    <a:pt x="52908" y="209503"/>
                  </a:lnTo>
                  <a:close/>
                </a:path>
                <a:path w="440690" h="363855">
                  <a:moveTo>
                    <a:pt x="208486" y="348352"/>
                  </a:moveTo>
                  <a:lnTo>
                    <a:pt x="165343" y="348352"/>
                  </a:lnTo>
                  <a:lnTo>
                    <a:pt x="172086" y="354275"/>
                  </a:lnTo>
                  <a:lnTo>
                    <a:pt x="180304" y="357433"/>
                  </a:lnTo>
                  <a:lnTo>
                    <a:pt x="189143" y="357600"/>
                  </a:lnTo>
                  <a:lnTo>
                    <a:pt x="197751" y="354550"/>
                  </a:lnTo>
                  <a:lnTo>
                    <a:pt x="208486" y="348352"/>
                  </a:lnTo>
                  <a:close/>
                </a:path>
                <a:path w="440690" h="363855">
                  <a:moveTo>
                    <a:pt x="257187" y="320234"/>
                  </a:moveTo>
                  <a:lnTo>
                    <a:pt x="122143" y="320234"/>
                  </a:lnTo>
                  <a:lnTo>
                    <a:pt x="137394" y="324560"/>
                  </a:lnTo>
                  <a:lnTo>
                    <a:pt x="146977" y="328932"/>
                  </a:lnTo>
                  <a:lnTo>
                    <a:pt x="154943" y="335988"/>
                  </a:lnTo>
                  <a:lnTo>
                    <a:pt x="165340" y="348365"/>
                  </a:lnTo>
                  <a:lnTo>
                    <a:pt x="208486" y="348352"/>
                  </a:lnTo>
                  <a:lnTo>
                    <a:pt x="257187" y="320234"/>
                  </a:lnTo>
                  <a:close/>
                </a:path>
                <a:path w="440690" h="363855">
                  <a:moveTo>
                    <a:pt x="311037" y="0"/>
                  </a:moveTo>
                  <a:lnTo>
                    <a:pt x="71553" y="135970"/>
                  </a:lnTo>
                  <a:lnTo>
                    <a:pt x="58953" y="158332"/>
                  </a:lnTo>
                  <a:lnTo>
                    <a:pt x="60709" y="167136"/>
                  </a:lnTo>
                  <a:lnTo>
                    <a:pt x="62242" y="171967"/>
                  </a:lnTo>
                  <a:lnTo>
                    <a:pt x="64780" y="183646"/>
                  </a:lnTo>
                  <a:lnTo>
                    <a:pt x="65975" y="199944"/>
                  </a:lnTo>
                  <a:lnTo>
                    <a:pt x="63470" y="218609"/>
                  </a:lnTo>
                  <a:lnTo>
                    <a:pt x="431313" y="218609"/>
                  </a:lnTo>
                  <a:lnTo>
                    <a:pt x="435246" y="215132"/>
                  </a:lnTo>
                  <a:lnTo>
                    <a:pt x="439485" y="206423"/>
                  </a:lnTo>
                  <a:lnTo>
                    <a:pt x="440170" y="196763"/>
                  </a:lnTo>
                  <a:lnTo>
                    <a:pt x="436998" y="187278"/>
                  </a:lnTo>
                  <a:lnTo>
                    <a:pt x="336033" y="12412"/>
                  </a:lnTo>
                  <a:lnTo>
                    <a:pt x="329408" y="4918"/>
                  </a:lnTo>
                  <a:lnTo>
                    <a:pt x="320699" y="680"/>
                  </a:lnTo>
                  <a:lnTo>
                    <a:pt x="311037" y="0"/>
                  </a:lnTo>
                  <a:close/>
                </a:path>
              </a:pathLst>
            </a:custGeom>
            <a:solidFill>
              <a:srgbClr val="58B0E3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14" name="object 10"/>
            <p:cNvSpPr/>
            <p:nvPr/>
          </p:nvSpPr>
          <p:spPr>
            <a:xfrm>
              <a:off x="1910865" y="-330111"/>
              <a:ext cx="398478" cy="233550"/>
            </a:xfrm>
            <a:custGeom>
              <a:avLst/>
              <a:gdLst/>
              <a:ahLst/>
              <a:cxnLst/>
              <a:rect l="l" t="t" r="r" b="b"/>
              <a:pathLst>
                <a:path w="224155" h="260984">
                  <a:moveTo>
                    <a:pt x="110008" y="0"/>
                  </a:moveTo>
                  <a:lnTo>
                    <a:pt x="0" y="63512"/>
                  </a:lnTo>
                  <a:lnTo>
                    <a:pt x="113709" y="260464"/>
                  </a:lnTo>
                  <a:lnTo>
                    <a:pt x="223715" y="196951"/>
                  </a:lnTo>
                  <a:lnTo>
                    <a:pt x="11000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15" name="object 11"/>
            <p:cNvSpPr/>
            <p:nvPr/>
          </p:nvSpPr>
          <p:spPr>
            <a:xfrm>
              <a:off x="2021112" y="-258172"/>
              <a:ext cx="177213" cy="89203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270"/>
            </a:p>
          </p:txBody>
        </p:sp>
      </p:grpSp>
      <p:sp>
        <p:nvSpPr>
          <p:cNvPr id="17" name="오른쪽 화살표 16"/>
          <p:cNvSpPr/>
          <p:nvPr/>
        </p:nvSpPr>
        <p:spPr>
          <a:xfrm>
            <a:off x="4011685" y="3371658"/>
            <a:ext cx="1008112" cy="288032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/>
          <p:cNvSpPr/>
          <p:nvPr/>
        </p:nvSpPr>
        <p:spPr>
          <a:xfrm>
            <a:off x="4788024" y="2518199"/>
            <a:ext cx="10150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1</a:t>
            </a:r>
            <a:r>
              <a:rPr lang="ko-KR" altLang="en-US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형 당뇨</a:t>
            </a:r>
            <a:endParaRPr lang="ko-KR" altLang="en-US" dirty="0"/>
          </a:p>
        </p:txBody>
      </p:sp>
      <p:sp>
        <p:nvSpPr>
          <p:cNvPr id="19" name="직사각형 18"/>
          <p:cNvSpPr/>
          <p:nvPr/>
        </p:nvSpPr>
        <p:spPr>
          <a:xfrm>
            <a:off x="4860032" y="3926878"/>
            <a:ext cx="10150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2</a:t>
            </a:r>
            <a:r>
              <a:rPr lang="ko-KR" altLang="en-US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형 당뇨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76919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4">
            <a:extLst>
              <a:ext uri="{FF2B5EF4-FFF2-40B4-BE49-F238E27FC236}">
                <a16:creationId xmlns:a16="http://schemas.microsoft.com/office/drawing/2014/main" id="{C8FF9E39-F2EC-C54B-B187-53E23995F184}"/>
              </a:ext>
            </a:extLst>
          </p:cNvPr>
          <p:cNvSpPr txBox="1">
            <a:spLocks/>
          </p:cNvSpPr>
          <p:nvPr/>
        </p:nvSpPr>
        <p:spPr>
          <a:xfrm>
            <a:off x="1209433" y="245750"/>
            <a:ext cx="7395015" cy="537995"/>
          </a:xfrm>
          <a:prstGeom prst="rect">
            <a:avLst/>
          </a:prstGeom>
        </p:spPr>
        <p:txBody>
          <a:bodyPr vert="horz" wrap="square" lIns="0" tIns="15394" rIns="0" bIns="0" rtlCol="0">
            <a:spAutoFit/>
          </a:bodyPr>
          <a:lstStyle>
            <a:lvl1pPr>
              <a:defRPr sz="3450" b="1" i="0">
                <a:solidFill>
                  <a:srgbClr val="595857"/>
                </a:solidFill>
                <a:latin typeface="Malgun Gothic"/>
                <a:ea typeface="+mj-ea"/>
                <a:cs typeface="Malgun Gothic"/>
              </a:defRPr>
            </a:lvl1pPr>
          </a:lstStyle>
          <a:p>
            <a:pPr marL="15396" latinLnBrk="0">
              <a:spcBef>
                <a:spcPts val="121"/>
              </a:spcBef>
            </a:pPr>
            <a:r>
              <a:rPr lang="ko-KR" altLang="en-US" sz="3395" kern="0" dirty="0" smtClean="0">
                <a:solidFill>
                  <a:srgbClr val="0095D6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일회용 </a:t>
            </a:r>
            <a:r>
              <a:rPr lang="ko-KR" altLang="en-US" sz="3395" kern="0" dirty="0" err="1" smtClean="0">
                <a:solidFill>
                  <a:srgbClr val="0095D6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점안제</a:t>
            </a:r>
            <a:r>
              <a:rPr lang="ko-KR" altLang="en-US" sz="3395" kern="0" dirty="0" smtClean="0">
                <a:solidFill>
                  <a:srgbClr val="0095D6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안전 사용 방법</a:t>
            </a:r>
            <a:endParaRPr lang="en-US" altLang="ko-KR" sz="3395" kern="0" dirty="0" smtClean="0">
              <a:solidFill>
                <a:srgbClr val="0095D6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8" name="object 5"/>
          <p:cNvSpPr/>
          <p:nvPr/>
        </p:nvSpPr>
        <p:spPr>
          <a:xfrm flipV="1">
            <a:off x="1154675" y="749760"/>
            <a:ext cx="7989325" cy="45719"/>
          </a:xfrm>
          <a:custGeom>
            <a:avLst/>
            <a:gdLst/>
            <a:ahLst/>
            <a:cxnLst/>
            <a:rect l="l" t="t" r="r" b="b"/>
            <a:pathLst>
              <a:path w="4480560">
                <a:moveTo>
                  <a:pt x="0" y="0"/>
                </a:moveTo>
                <a:lnTo>
                  <a:pt x="4479963" y="0"/>
                </a:lnTo>
              </a:path>
            </a:pathLst>
          </a:custGeom>
          <a:ln w="3175">
            <a:solidFill>
              <a:srgbClr val="0095D5"/>
            </a:solidFill>
          </a:ln>
        </p:spPr>
        <p:txBody>
          <a:bodyPr wrap="square" lIns="0" tIns="0" rIns="0" bIns="0" rtlCol="0"/>
          <a:lstStyle/>
          <a:p>
            <a:endParaRPr sz="2270"/>
          </a:p>
        </p:txBody>
      </p:sp>
      <p:grpSp>
        <p:nvGrpSpPr>
          <p:cNvPr id="9" name="그룹 8">
            <a:extLst>
              <a:ext uri="{FF2B5EF4-FFF2-40B4-BE49-F238E27FC236}">
                <a16:creationId xmlns:a16="http://schemas.microsoft.com/office/drawing/2014/main" id="{0D94F7DD-B66A-704E-A997-5384FA8DEE80}"/>
              </a:ext>
            </a:extLst>
          </p:cNvPr>
          <p:cNvGrpSpPr/>
          <p:nvPr/>
        </p:nvGrpSpPr>
        <p:grpSpPr>
          <a:xfrm>
            <a:off x="310626" y="489766"/>
            <a:ext cx="765929" cy="250404"/>
            <a:chOff x="899137" y="-424125"/>
            <a:chExt cx="1550187" cy="506800"/>
          </a:xfrm>
        </p:grpSpPr>
        <p:sp>
          <p:nvSpPr>
            <p:cNvPr id="10" name="object 6"/>
            <p:cNvSpPr/>
            <p:nvPr/>
          </p:nvSpPr>
          <p:spPr>
            <a:xfrm>
              <a:off x="899137" y="-424125"/>
              <a:ext cx="646815" cy="27760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11" name="object 7"/>
            <p:cNvSpPr/>
            <p:nvPr/>
          </p:nvSpPr>
          <p:spPr>
            <a:xfrm>
              <a:off x="1601733" y="-139502"/>
              <a:ext cx="247004" cy="17949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12" name="object 8"/>
            <p:cNvSpPr/>
            <p:nvPr/>
          </p:nvSpPr>
          <p:spPr>
            <a:xfrm>
              <a:off x="1029784" y="-71888"/>
              <a:ext cx="819534" cy="154563"/>
            </a:xfrm>
            <a:custGeom>
              <a:avLst/>
              <a:gdLst/>
              <a:ahLst/>
              <a:cxnLst/>
              <a:rect l="l" t="t" r="r" b="b"/>
              <a:pathLst>
                <a:path w="461009" h="172719">
                  <a:moveTo>
                    <a:pt x="61412" y="0"/>
                  </a:moveTo>
                  <a:lnTo>
                    <a:pt x="44487" y="509"/>
                  </a:lnTo>
                  <a:lnTo>
                    <a:pt x="25049" y="2813"/>
                  </a:lnTo>
                  <a:lnTo>
                    <a:pt x="8439" y="7125"/>
                  </a:lnTo>
                  <a:lnTo>
                    <a:pt x="0" y="13665"/>
                  </a:lnTo>
                  <a:lnTo>
                    <a:pt x="391" y="21345"/>
                  </a:lnTo>
                  <a:lnTo>
                    <a:pt x="8726" y="28433"/>
                  </a:lnTo>
                  <a:lnTo>
                    <a:pt x="28051" y="34176"/>
                  </a:lnTo>
                  <a:lnTo>
                    <a:pt x="61412" y="37820"/>
                  </a:lnTo>
                  <a:lnTo>
                    <a:pt x="132876" y="50284"/>
                  </a:lnTo>
                  <a:lnTo>
                    <a:pt x="192041" y="75295"/>
                  </a:lnTo>
                  <a:lnTo>
                    <a:pt x="232391" y="99881"/>
                  </a:lnTo>
                  <a:lnTo>
                    <a:pt x="247416" y="111074"/>
                  </a:lnTo>
                  <a:lnTo>
                    <a:pt x="263032" y="135748"/>
                  </a:lnTo>
                  <a:lnTo>
                    <a:pt x="286778" y="155198"/>
                  </a:lnTo>
                  <a:lnTo>
                    <a:pt x="316858" y="167950"/>
                  </a:lnTo>
                  <a:lnTo>
                    <a:pt x="351475" y="172529"/>
                  </a:lnTo>
                  <a:lnTo>
                    <a:pt x="391247" y="166420"/>
                  </a:lnTo>
                  <a:lnTo>
                    <a:pt x="448517" y="124469"/>
                  </a:lnTo>
                  <a:lnTo>
                    <a:pt x="460626" y="86360"/>
                  </a:lnTo>
                  <a:lnTo>
                    <a:pt x="456613" y="82346"/>
                  </a:lnTo>
                  <a:lnTo>
                    <a:pt x="258108" y="82346"/>
                  </a:lnTo>
                  <a:lnTo>
                    <a:pt x="224466" y="58242"/>
                  </a:lnTo>
                  <a:lnTo>
                    <a:pt x="178109" y="31676"/>
                  </a:lnTo>
                  <a:lnTo>
                    <a:pt x="122577" y="9859"/>
                  </a:lnTo>
                  <a:lnTo>
                    <a:pt x="61412" y="0"/>
                  </a:lnTo>
                  <a:close/>
                </a:path>
              </a:pathLst>
            </a:custGeom>
            <a:solidFill>
              <a:srgbClr val="F05B72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13" name="object 9"/>
            <p:cNvSpPr/>
            <p:nvPr/>
          </p:nvSpPr>
          <p:spPr>
            <a:xfrm>
              <a:off x="1665910" y="-373629"/>
              <a:ext cx="783414" cy="325605"/>
            </a:xfrm>
            <a:custGeom>
              <a:avLst/>
              <a:gdLst/>
              <a:ahLst/>
              <a:cxnLst/>
              <a:rect l="l" t="t" r="r" b="b"/>
              <a:pathLst>
                <a:path w="440690" h="363855">
                  <a:moveTo>
                    <a:pt x="52908" y="209503"/>
                  </a:moveTo>
                  <a:lnTo>
                    <a:pt x="1856" y="238980"/>
                  </a:lnTo>
                  <a:lnTo>
                    <a:pt x="0" y="244961"/>
                  </a:lnTo>
                  <a:lnTo>
                    <a:pt x="67585" y="362017"/>
                  </a:lnTo>
                  <a:lnTo>
                    <a:pt x="73687" y="363402"/>
                  </a:lnTo>
                  <a:lnTo>
                    <a:pt x="124735" y="333925"/>
                  </a:lnTo>
                  <a:lnTo>
                    <a:pt x="126597" y="327956"/>
                  </a:lnTo>
                  <a:lnTo>
                    <a:pt x="122143" y="320234"/>
                  </a:lnTo>
                  <a:lnTo>
                    <a:pt x="257187" y="320234"/>
                  </a:lnTo>
                  <a:lnTo>
                    <a:pt x="427752" y="221759"/>
                  </a:lnTo>
                  <a:lnTo>
                    <a:pt x="431313" y="218609"/>
                  </a:lnTo>
                  <a:lnTo>
                    <a:pt x="63470" y="218609"/>
                  </a:lnTo>
                  <a:lnTo>
                    <a:pt x="59014" y="210887"/>
                  </a:lnTo>
                  <a:lnTo>
                    <a:pt x="52908" y="209503"/>
                  </a:lnTo>
                  <a:close/>
                </a:path>
                <a:path w="440690" h="363855">
                  <a:moveTo>
                    <a:pt x="208486" y="348352"/>
                  </a:moveTo>
                  <a:lnTo>
                    <a:pt x="165343" y="348352"/>
                  </a:lnTo>
                  <a:lnTo>
                    <a:pt x="172086" y="354275"/>
                  </a:lnTo>
                  <a:lnTo>
                    <a:pt x="180304" y="357433"/>
                  </a:lnTo>
                  <a:lnTo>
                    <a:pt x="189143" y="357600"/>
                  </a:lnTo>
                  <a:lnTo>
                    <a:pt x="197751" y="354550"/>
                  </a:lnTo>
                  <a:lnTo>
                    <a:pt x="208486" y="348352"/>
                  </a:lnTo>
                  <a:close/>
                </a:path>
                <a:path w="440690" h="363855">
                  <a:moveTo>
                    <a:pt x="257187" y="320234"/>
                  </a:moveTo>
                  <a:lnTo>
                    <a:pt x="122143" y="320234"/>
                  </a:lnTo>
                  <a:lnTo>
                    <a:pt x="137394" y="324560"/>
                  </a:lnTo>
                  <a:lnTo>
                    <a:pt x="146977" y="328932"/>
                  </a:lnTo>
                  <a:lnTo>
                    <a:pt x="154943" y="335988"/>
                  </a:lnTo>
                  <a:lnTo>
                    <a:pt x="165340" y="348365"/>
                  </a:lnTo>
                  <a:lnTo>
                    <a:pt x="208486" y="348352"/>
                  </a:lnTo>
                  <a:lnTo>
                    <a:pt x="257187" y="320234"/>
                  </a:lnTo>
                  <a:close/>
                </a:path>
                <a:path w="440690" h="363855">
                  <a:moveTo>
                    <a:pt x="311037" y="0"/>
                  </a:moveTo>
                  <a:lnTo>
                    <a:pt x="71553" y="135970"/>
                  </a:lnTo>
                  <a:lnTo>
                    <a:pt x="58953" y="158332"/>
                  </a:lnTo>
                  <a:lnTo>
                    <a:pt x="60709" y="167136"/>
                  </a:lnTo>
                  <a:lnTo>
                    <a:pt x="62242" y="171967"/>
                  </a:lnTo>
                  <a:lnTo>
                    <a:pt x="64780" y="183646"/>
                  </a:lnTo>
                  <a:lnTo>
                    <a:pt x="65975" y="199944"/>
                  </a:lnTo>
                  <a:lnTo>
                    <a:pt x="63470" y="218609"/>
                  </a:lnTo>
                  <a:lnTo>
                    <a:pt x="431313" y="218609"/>
                  </a:lnTo>
                  <a:lnTo>
                    <a:pt x="435246" y="215132"/>
                  </a:lnTo>
                  <a:lnTo>
                    <a:pt x="439485" y="206423"/>
                  </a:lnTo>
                  <a:lnTo>
                    <a:pt x="440170" y="196763"/>
                  </a:lnTo>
                  <a:lnTo>
                    <a:pt x="436998" y="187278"/>
                  </a:lnTo>
                  <a:lnTo>
                    <a:pt x="336033" y="12412"/>
                  </a:lnTo>
                  <a:lnTo>
                    <a:pt x="329408" y="4918"/>
                  </a:lnTo>
                  <a:lnTo>
                    <a:pt x="320699" y="680"/>
                  </a:lnTo>
                  <a:lnTo>
                    <a:pt x="311037" y="0"/>
                  </a:lnTo>
                  <a:close/>
                </a:path>
              </a:pathLst>
            </a:custGeom>
            <a:solidFill>
              <a:srgbClr val="58B0E3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14" name="object 10"/>
            <p:cNvSpPr/>
            <p:nvPr/>
          </p:nvSpPr>
          <p:spPr>
            <a:xfrm>
              <a:off x="1910865" y="-330111"/>
              <a:ext cx="398478" cy="233550"/>
            </a:xfrm>
            <a:custGeom>
              <a:avLst/>
              <a:gdLst/>
              <a:ahLst/>
              <a:cxnLst/>
              <a:rect l="l" t="t" r="r" b="b"/>
              <a:pathLst>
                <a:path w="224155" h="260984">
                  <a:moveTo>
                    <a:pt x="110008" y="0"/>
                  </a:moveTo>
                  <a:lnTo>
                    <a:pt x="0" y="63512"/>
                  </a:lnTo>
                  <a:lnTo>
                    <a:pt x="113709" y="260464"/>
                  </a:lnTo>
                  <a:lnTo>
                    <a:pt x="223715" y="196951"/>
                  </a:lnTo>
                  <a:lnTo>
                    <a:pt x="11000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15" name="object 11"/>
            <p:cNvSpPr/>
            <p:nvPr/>
          </p:nvSpPr>
          <p:spPr>
            <a:xfrm>
              <a:off x="2021112" y="-258172"/>
              <a:ext cx="177213" cy="892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270"/>
            </a:p>
          </p:txBody>
        </p:sp>
      </p:grpSp>
      <p:sp>
        <p:nvSpPr>
          <p:cNvPr id="16" name="내용 개체 틀 2"/>
          <p:cNvSpPr>
            <a:spLocks noGrp="1"/>
          </p:cNvSpPr>
          <p:nvPr>
            <p:ph idx="1"/>
          </p:nvPr>
        </p:nvSpPr>
        <p:spPr>
          <a:xfrm>
            <a:off x="908760" y="1059582"/>
            <a:ext cx="7767696" cy="3394472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ko-KR" sz="2400" dirty="0" smtClean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[ </a:t>
            </a:r>
            <a:r>
              <a:rPr lang="ko-KR" altLang="en-US" sz="2400" dirty="0" smtClean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사용 시 주의사항</a:t>
            </a:r>
            <a:r>
              <a:rPr lang="en-US" altLang="ko-KR" sz="2400" dirty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lang="en-US" altLang="ko-KR" sz="2400" dirty="0" smtClean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]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ko-KR" sz="180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 1) </a:t>
            </a:r>
            <a:r>
              <a:rPr lang="ko-KR" altLang="en-US" sz="180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보존제가 들어있지 않아 개봉 후 재사용 시 오염가능성이 있다</a:t>
            </a:r>
            <a:r>
              <a:rPr lang="en-US" altLang="ko-KR" sz="180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ko-KR" sz="180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 2) 1</a:t>
            </a:r>
            <a:r>
              <a:rPr lang="ko-KR" altLang="en-US" sz="180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회용 </a:t>
            </a:r>
            <a:r>
              <a:rPr lang="ko-KR" altLang="en-US" sz="1800" dirty="0" err="1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점안제</a:t>
            </a:r>
            <a:r>
              <a:rPr lang="ko-KR" altLang="en-US" sz="180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 재사용 시 세균성 결막염이나 각막염 위험이 있다</a:t>
            </a:r>
            <a:r>
              <a:rPr lang="en-US" altLang="ko-KR" sz="180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ko-KR" altLang="en-US" sz="180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 </a:t>
            </a:r>
            <a:r>
              <a:rPr lang="en-US" altLang="ko-KR" sz="180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3) </a:t>
            </a:r>
            <a:r>
              <a:rPr lang="ko-KR" altLang="en-US" sz="180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일회용 </a:t>
            </a:r>
            <a:r>
              <a:rPr lang="ko-KR" altLang="en-US" sz="1800" dirty="0" err="1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점안제는</a:t>
            </a:r>
            <a:r>
              <a:rPr lang="ko-KR" altLang="en-US" sz="18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lang="ko-KR" altLang="en-US" sz="180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개봉 후 </a:t>
            </a:r>
            <a:r>
              <a:rPr lang="ko-KR" altLang="en-US" sz="18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즉시 사용하고</a:t>
            </a:r>
            <a:r>
              <a:rPr lang="en-US" altLang="ko-KR" sz="18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, </a:t>
            </a:r>
            <a:r>
              <a:rPr lang="ko-KR" altLang="en-US" sz="180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사용 후 </a:t>
            </a:r>
            <a:r>
              <a:rPr lang="ko-KR" altLang="en-US" sz="18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남은 </a:t>
            </a:r>
            <a:r>
              <a:rPr lang="ko-KR" altLang="en-US" sz="1800" dirty="0" err="1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약액과</a:t>
            </a:r>
            <a:r>
              <a:rPr lang="ko-KR" altLang="en-US" sz="18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용기는 바로 </a:t>
            </a:r>
            <a:endParaRPr lang="en-US" altLang="ko-KR" sz="1800" dirty="0" smtClean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pPr marL="0" indent="0">
              <a:buNone/>
            </a:pPr>
            <a:r>
              <a:rPr lang="en-US" altLang="ko-KR" sz="18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lang="en-US" altLang="ko-KR" sz="180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     </a:t>
            </a:r>
            <a:r>
              <a:rPr lang="ko-KR" altLang="en-US" sz="180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버리도록 </a:t>
            </a:r>
            <a:r>
              <a:rPr lang="ko-KR" altLang="en-US" sz="18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한다</a:t>
            </a:r>
            <a:r>
              <a:rPr lang="en-US" altLang="ko-KR" sz="18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 </a:t>
            </a:r>
            <a:endParaRPr lang="en-US" altLang="ko-KR" sz="1800" dirty="0" smtClean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36542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4">
            <a:extLst>
              <a:ext uri="{FF2B5EF4-FFF2-40B4-BE49-F238E27FC236}">
                <a16:creationId xmlns:a16="http://schemas.microsoft.com/office/drawing/2014/main" id="{C8FF9E39-F2EC-C54B-B187-53E23995F184}"/>
              </a:ext>
            </a:extLst>
          </p:cNvPr>
          <p:cNvSpPr txBox="1">
            <a:spLocks/>
          </p:cNvSpPr>
          <p:nvPr/>
        </p:nvSpPr>
        <p:spPr>
          <a:xfrm>
            <a:off x="1209433" y="245750"/>
            <a:ext cx="7395015" cy="537995"/>
          </a:xfrm>
          <a:prstGeom prst="rect">
            <a:avLst/>
          </a:prstGeom>
        </p:spPr>
        <p:txBody>
          <a:bodyPr vert="horz" wrap="square" lIns="0" tIns="15394" rIns="0" bIns="0" rtlCol="0">
            <a:spAutoFit/>
          </a:bodyPr>
          <a:lstStyle>
            <a:lvl1pPr>
              <a:defRPr sz="3450" b="1" i="0">
                <a:solidFill>
                  <a:srgbClr val="595857"/>
                </a:solidFill>
                <a:latin typeface="Malgun Gothic"/>
                <a:ea typeface="+mj-ea"/>
                <a:cs typeface="Malgun Gothic"/>
              </a:defRPr>
            </a:lvl1pPr>
          </a:lstStyle>
          <a:p>
            <a:pPr marL="15396" latinLnBrk="0">
              <a:spcBef>
                <a:spcPts val="121"/>
              </a:spcBef>
            </a:pPr>
            <a:r>
              <a:rPr lang="ko-KR" altLang="en-US" sz="3395" kern="0" dirty="0" smtClean="0">
                <a:solidFill>
                  <a:srgbClr val="0095D6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올바른 마스크 사용법</a:t>
            </a:r>
            <a:endParaRPr lang="en-US" altLang="ko-KR" sz="3395" kern="0" dirty="0" smtClean="0">
              <a:solidFill>
                <a:srgbClr val="0095D6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8" name="object 5"/>
          <p:cNvSpPr/>
          <p:nvPr/>
        </p:nvSpPr>
        <p:spPr>
          <a:xfrm flipV="1">
            <a:off x="1154675" y="749760"/>
            <a:ext cx="7989325" cy="45719"/>
          </a:xfrm>
          <a:custGeom>
            <a:avLst/>
            <a:gdLst/>
            <a:ahLst/>
            <a:cxnLst/>
            <a:rect l="l" t="t" r="r" b="b"/>
            <a:pathLst>
              <a:path w="4480560">
                <a:moveTo>
                  <a:pt x="0" y="0"/>
                </a:moveTo>
                <a:lnTo>
                  <a:pt x="4479963" y="0"/>
                </a:lnTo>
              </a:path>
            </a:pathLst>
          </a:custGeom>
          <a:ln w="3175">
            <a:solidFill>
              <a:srgbClr val="0095D5"/>
            </a:solidFill>
          </a:ln>
        </p:spPr>
        <p:txBody>
          <a:bodyPr wrap="square" lIns="0" tIns="0" rIns="0" bIns="0" rtlCol="0"/>
          <a:lstStyle/>
          <a:p>
            <a:endParaRPr sz="2270"/>
          </a:p>
        </p:txBody>
      </p:sp>
      <p:grpSp>
        <p:nvGrpSpPr>
          <p:cNvPr id="9" name="그룹 8">
            <a:extLst>
              <a:ext uri="{FF2B5EF4-FFF2-40B4-BE49-F238E27FC236}">
                <a16:creationId xmlns:a16="http://schemas.microsoft.com/office/drawing/2014/main" id="{0D94F7DD-B66A-704E-A997-5384FA8DEE80}"/>
              </a:ext>
            </a:extLst>
          </p:cNvPr>
          <p:cNvGrpSpPr/>
          <p:nvPr/>
        </p:nvGrpSpPr>
        <p:grpSpPr>
          <a:xfrm>
            <a:off x="310626" y="489766"/>
            <a:ext cx="765929" cy="250404"/>
            <a:chOff x="899137" y="-424125"/>
            <a:chExt cx="1550187" cy="506800"/>
          </a:xfrm>
        </p:grpSpPr>
        <p:sp>
          <p:nvSpPr>
            <p:cNvPr id="10" name="object 6"/>
            <p:cNvSpPr/>
            <p:nvPr/>
          </p:nvSpPr>
          <p:spPr>
            <a:xfrm>
              <a:off x="899137" y="-424125"/>
              <a:ext cx="646815" cy="27760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11" name="object 7"/>
            <p:cNvSpPr/>
            <p:nvPr/>
          </p:nvSpPr>
          <p:spPr>
            <a:xfrm>
              <a:off x="1601733" y="-139502"/>
              <a:ext cx="247004" cy="17949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12" name="object 8"/>
            <p:cNvSpPr/>
            <p:nvPr/>
          </p:nvSpPr>
          <p:spPr>
            <a:xfrm>
              <a:off x="1029784" y="-71888"/>
              <a:ext cx="819534" cy="154563"/>
            </a:xfrm>
            <a:custGeom>
              <a:avLst/>
              <a:gdLst/>
              <a:ahLst/>
              <a:cxnLst/>
              <a:rect l="l" t="t" r="r" b="b"/>
              <a:pathLst>
                <a:path w="461009" h="172719">
                  <a:moveTo>
                    <a:pt x="61412" y="0"/>
                  </a:moveTo>
                  <a:lnTo>
                    <a:pt x="44487" y="509"/>
                  </a:lnTo>
                  <a:lnTo>
                    <a:pt x="25049" y="2813"/>
                  </a:lnTo>
                  <a:lnTo>
                    <a:pt x="8439" y="7125"/>
                  </a:lnTo>
                  <a:lnTo>
                    <a:pt x="0" y="13665"/>
                  </a:lnTo>
                  <a:lnTo>
                    <a:pt x="391" y="21345"/>
                  </a:lnTo>
                  <a:lnTo>
                    <a:pt x="8726" y="28433"/>
                  </a:lnTo>
                  <a:lnTo>
                    <a:pt x="28051" y="34176"/>
                  </a:lnTo>
                  <a:lnTo>
                    <a:pt x="61412" y="37820"/>
                  </a:lnTo>
                  <a:lnTo>
                    <a:pt x="132876" y="50284"/>
                  </a:lnTo>
                  <a:lnTo>
                    <a:pt x="192041" y="75295"/>
                  </a:lnTo>
                  <a:lnTo>
                    <a:pt x="232391" y="99881"/>
                  </a:lnTo>
                  <a:lnTo>
                    <a:pt x="247416" y="111074"/>
                  </a:lnTo>
                  <a:lnTo>
                    <a:pt x="263032" y="135748"/>
                  </a:lnTo>
                  <a:lnTo>
                    <a:pt x="286778" y="155198"/>
                  </a:lnTo>
                  <a:lnTo>
                    <a:pt x="316858" y="167950"/>
                  </a:lnTo>
                  <a:lnTo>
                    <a:pt x="351475" y="172529"/>
                  </a:lnTo>
                  <a:lnTo>
                    <a:pt x="391247" y="166420"/>
                  </a:lnTo>
                  <a:lnTo>
                    <a:pt x="448517" y="124469"/>
                  </a:lnTo>
                  <a:lnTo>
                    <a:pt x="460626" y="86360"/>
                  </a:lnTo>
                  <a:lnTo>
                    <a:pt x="456613" y="82346"/>
                  </a:lnTo>
                  <a:lnTo>
                    <a:pt x="258108" y="82346"/>
                  </a:lnTo>
                  <a:lnTo>
                    <a:pt x="224466" y="58242"/>
                  </a:lnTo>
                  <a:lnTo>
                    <a:pt x="178109" y="31676"/>
                  </a:lnTo>
                  <a:lnTo>
                    <a:pt x="122577" y="9859"/>
                  </a:lnTo>
                  <a:lnTo>
                    <a:pt x="61412" y="0"/>
                  </a:lnTo>
                  <a:close/>
                </a:path>
              </a:pathLst>
            </a:custGeom>
            <a:solidFill>
              <a:srgbClr val="F05B72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13" name="object 9"/>
            <p:cNvSpPr/>
            <p:nvPr/>
          </p:nvSpPr>
          <p:spPr>
            <a:xfrm>
              <a:off x="1665910" y="-373629"/>
              <a:ext cx="783414" cy="325605"/>
            </a:xfrm>
            <a:custGeom>
              <a:avLst/>
              <a:gdLst/>
              <a:ahLst/>
              <a:cxnLst/>
              <a:rect l="l" t="t" r="r" b="b"/>
              <a:pathLst>
                <a:path w="440690" h="363855">
                  <a:moveTo>
                    <a:pt x="52908" y="209503"/>
                  </a:moveTo>
                  <a:lnTo>
                    <a:pt x="1856" y="238980"/>
                  </a:lnTo>
                  <a:lnTo>
                    <a:pt x="0" y="244961"/>
                  </a:lnTo>
                  <a:lnTo>
                    <a:pt x="67585" y="362017"/>
                  </a:lnTo>
                  <a:lnTo>
                    <a:pt x="73687" y="363402"/>
                  </a:lnTo>
                  <a:lnTo>
                    <a:pt x="124735" y="333925"/>
                  </a:lnTo>
                  <a:lnTo>
                    <a:pt x="126597" y="327956"/>
                  </a:lnTo>
                  <a:lnTo>
                    <a:pt x="122143" y="320234"/>
                  </a:lnTo>
                  <a:lnTo>
                    <a:pt x="257187" y="320234"/>
                  </a:lnTo>
                  <a:lnTo>
                    <a:pt x="427752" y="221759"/>
                  </a:lnTo>
                  <a:lnTo>
                    <a:pt x="431313" y="218609"/>
                  </a:lnTo>
                  <a:lnTo>
                    <a:pt x="63470" y="218609"/>
                  </a:lnTo>
                  <a:lnTo>
                    <a:pt x="59014" y="210887"/>
                  </a:lnTo>
                  <a:lnTo>
                    <a:pt x="52908" y="209503"/>
                  </a:lnTo>
                  <a:close/>
                </a:path>
                <a:path w="440690" h="363855">
                  <a:moveTo>
                    <a:pt x="208486" y="348352"/>
                  </a:moveTo>
                  <a:lnTo>
                    <a:pt x="165343" y="348352"/>
                  </a:lnTo>
                  <a:lnTo>
                    <a:pt x="172086" y="354275"/>
                  </a:lnTo>
                  <a:lnTo>
                    <a:pt x="180304" y="357433"/>
                  </a:lnTo>
                  <a:lnTo>
                    <a:pt x="189143" y="357600"/>
                  </a:lnTo>
                  <a:lnTo>
                    <a:pt x="197751" y="354550"/>
                  </a:lnTo>
                  <a:lnTo>
                    <a:pt x="208486" y="348352"/>
                  </a:lnTo>
                  <a:close/>
                </a:path>
                <a:path w="440690" h="363855">
                  <a:moveTo>
                    <a:pt x="257187" y="320234"/>
                  </a:moveTo>
                  <a:lnTo>
                    <a:pt x="122143" y="320234"/>
                  </a:lnTo>
                  <a:lnTo>
                    <a:pt x="137394" y="324560"/>
                  </a:lnTo>
                  <a:lnTo>
                    <a:pt x="146977" y="328932"/>
                  </a:lnTo>
                  <a:lnTo>
                    <a:pt x="154943" y="335988"/>
                  </a:lnTo>
                  <a:lnTo>
                    <a:pt x="165340" y="348365"/>
                  </a:lnTo>
                  <a:lnTo>
                    <a:pt x="208486" y="348352"/>
                  </a:lnTo>
                  <a:lnTo>
                    <a:pt x="257187" y="320234"/>
                  </a:lnTo>
                  <a:close/>
                </a:path>
                <a:path w="440690" h="363855">
                  <a:moveTo>
                    <a:pt x="311037" y="0"/>
                  </a:moveTo>
                  <a:lnTo>
                    <a:pt x="71553" y="135970"/>
                  </a:lnTo>
                  <a:lnTo>
                    <a:pt x="58953" y="158332"/>
                  </a:lnTo>
                  <a:lnTo>
                    <a:pt x="60709" y="167136"/>
                  </a:lnTo>
                  <a:lnTo>
                    <a:pt x="62242" y="171967"/>
                  </a:lnTo>
                  <a:lnTo>
                    <a:pt x="64780" y="183646"/>
                  </a:lnTo>
                  <a:lnTo>
                    <a:pt x="65975" y="199944"/>
                  </a:lnTo>
                  <a:lnTo>
                    <a:pt x="63470" y="218609"/>
                  </a:lnTo>
                  <a:lnTo>
                    <a:pt x="431313" y="218609"/>
                  </a:lnTo>
                  <a:lnTo>
                    <a:pt x="435246" y="215132"/>
                  </a:lnTo>
                  <a:lnTo>
                    <a:pt x="439485" y="206423"/>
                  </a:lnTo>
                  <a:lnTo>
                    <a:pt x="440170" y="196763"/>
                  </a:lnTo>
                  <a:lnTo>
                    <a:pt x="436998" y="187278"/>
                  </a:lnTo>
                  <a:lnTo>
                    <a:pt x="336033" y="12412"/>
                  </a:lnTo>
                  <a:lnTo>
                    <a:pt x="329408" y="4918"/>
                  </a:lnTo>
                  <a:lnTo>
                    <a:pt x="320699" y="680"/>
                  </a:lnTo>
                  <a:lnTo>
                    <a:pt x="311037" y="0"/>
                  </a:lnTo>
                  <a:close/>
                </a:path>
              </a:pathLst>
            </a:custGeom>
            <a:solidFill>
              <a:srgbClr val="58B0E3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14" name="object 10"/>
            <p:cNvSpPr/>
            <p:nvPr/>
          </p:nvSpPr>
          <p:spPr>
            <a:xfrm>
              <a:off x="1910865" y="-330111"/>
              <a:ext cx="398478" cy="233550"/>
            </a:xfrm>
            <a:custGeom>
              <a:avLst/>
              <a:gdLst/>
              <a:ahLst/>
              <a:cxnLst/>
              <a:rect l="l" t="t" r="r" b="b"/>
              <a:pathLst>
                <a:path w="224155" h="260984">
                  <a:moveTo>
                    <a:pt x="110008" y="0"/>
                  </a:moveTo>
                  <a:lnTo>
                    <a:pt x="0" y="63512"/>
                  </a:lnTo>
                  <a:lnTo>
                    <a:pt x="113709" y="260464"/>
                  </a:lnTo>
                  <a:lnTo>
                    <a:pt x="223715" y="196951"/>
                  </a:lnTo>
                  <a:lnTo>
                    <a:pt x="11000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15" name="object 11"/>
            <p:cNvSpPr/>
            <p:nvPr/>
          </p:nvSpPr>
          <p:spPr>
            <a:xfrm>
              <a:off x="2021112" y="-258172"/>
              <a:ext cx="177213" cy="892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270"/>
            </a:p>
          </p:txBody>
        </p:sp>
      </p:grpSp>
      <p:sp>
        <p:nvSpPr>
          <p:cNvPr id="16" name="내용 개체 틀 2"/>
          <p:cNvSpPr>
            <a:spLocks noGrp="1"/>
          </p:cNvSpPr>
          <p:nvPr>
            <p:ph idx="1"/>
          </p:nvPr>
        </p:nvSpPr>
        <p:spPr>
          <a:xfrm>
            <a:off x="779812" y="1136601"/>
            <a:ext cx="4599344" cy="1728192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ko-KR" sz="2400" dirty="0" smtClean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[ </a:t>
            </a:r>
            <a:r>
              <a:rPr lang="ko-KR" altLang="en-US" sz="2400" dirty="0" err="1" smtClean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의약외품</a:t>
            </a:r>
            <a:r>
              <a:rPr lang="ko-KR" altLang="en-US" sz="2400" dirty="0" smtClean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lang="en-US" altLang="ko-KR" sz="2400" dirty="0" smtClean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‘</a:t>
            </a:r>
            <a:r>
              <a:rPr lang="ko-KR" altLang="en-US" sz="2400" dirty="0" err="1" smtClean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보건용</a:t>
            </a:r>
            <a:r>
              <a:rPr lang="ko-KR" altLang="en-US" sz="2400" dirty="0" smtClean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마스크</a:t>
            </a:r>
            <a:r>
              <a:rPr lang="en-US" altLang="ko-KR" sz="2400" dirty="0" smtClean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’</a:t>
            </a:r>
            <a:r>
              <a:rPr lang="ko-KR" altLang="en-US" sz="2400" dirty="0" smtClean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란</a:t>
            </a:r>
            <a:r>
              <a:rPr lang="en-US" altLang="ko-KR" sz="2400" dirty="0" smtClean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? ]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ko-KR" altLang="en-US" sz="1800" dirty="0" err="1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입자차단</a:t>
            </a:r>
            <a:r>
              <a:rPr lang="ko-KR" altLang="en-US" sz="180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성능이 있어서 입자성 유해물질이나 </a:t>
            </a:r>
            <a:endParaRPr lang="en-US" altLang="ko-KR" sz="1800" dirty="0" smtClean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ko-KR" altLang="en-US" sz="1800" dirty="0" err="1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감염원으로부터</a:t>
            </a:r>
            <a:r>
              <a:rPr lang="ko-KR" altLang="en-US" sz="180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호흡기를 보호할 목적으로 </a:t>
            </a:r>
            <a:endParaRPr lang="en-US" altLang="ko-KR" sz="1800" dirty="0" smtClean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ko-KR" altLang="en-US" sz="180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일상 생활에서 필요한 경우에 사용하는 마스크</a:t>
            </a:r>
            <a:r>
              <a:rPr lang="en-US" altLang="ko-KR" sz="180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6" cstate="print"/>
          <a:srcRect l="4735" t="19841" r="85353" b="66750"/>
          <a:stretch/>
        </p:blipFill>
        <p:spPr bwMode="auto">
          <a:xfrm>
            <a:off x="5508104" y="1203598"/>
            <a:ext cx="3200579" cy="27123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71490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4">
            <a:extLst>
              <a:ext uri="{FF2B5EF4-FFF2-40B4-BE49-F238E27FC236}">
                <a16:creationId xmlns:a16="http://schemas.microsoft.com/office/drawing/2014/main" id="{C8FF9E39-F2EC-C54B-B187-53E23995F184}"/>
              </a:ext>
            </a:extLst>
          </p:cNvPr>
          <p:cNvSpPr txBox="1">
            <a:spLocks/>
          </p:cNvSpPr>
          <p:nvPr/>
        </p:nvSpPr>
        <p:spPr>
          <a:xfrm>
            <a:off x="1209433" y="245750"/>
            <a:ext cx="7395015" cy="537995"/>
          </a:xfrm>
          <a:prstGeom prst="rect">
            <a:avLst/>
          </a:prstGeom>
        </p:spPr>
        <p:txBody>
          <a:bodyPr vert="horz" wrap="square" lIns="0" tIns="15394" rIns="0" bIns="0" rtlCol="0">
            <a:spAutoFit/>
          </a:bodyPr>
          <a:lstStyle>
            <a:lvl1pPr>
              <a:defRPr sz="3450" b="1" i="0">
                <a:solidFill>
                  <a:srgbClr val="595857"/>
                </a:solidFill>
                <a:latin typeface="Malgun Gothic"/>
                <a:ea typeface="+mj-ea"/>
                <a:cs typeface="Malgun Gothic"/>
              </a:defRPr>
            </a:lvl1pPr>
          </a:lstStyle>
          <a:p>
            <a:pPr marL="15396" latinLnBrk="0">
              <a:spcBef>
                <a:spcPts val="121"/>
              </a:spcBef>
            </a:pPr>
            <a:r>
              <a:rPr lang="ko-KR" altLang="en-US" sz="3395" kern="0" dirty="0" smtClean="0">
                <a:solidFill>
                  <a:srgbClr val="0095D6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올바른 마스크 사용법</a:t>
            </a:r>
            <a:endParaRPr lang="en-US" altLang="ko-KR" sz="3395" kern="0" dirty="0" smtClean="0">
              <a:solidFill>
                <a:srgbClr val="0095D6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8" name="object 5"/>
          <p:cNvSpPr/>
          <p:nvPr/>
        </p:nvSpPr>
        <p:spPr>
          <a:xfrm flipV="1">
            <a:off x="1154675" y="749760"/>
            <a:ext cx="7989325" cy="45719"/>
          </a:xfrm>
          <a:custGeom>
            <a:avLst/>
            <a:gdLst/>
            <a:ahLst/>
            <a:cxnLst/>
            <a:rect l="l" t="t" r="r" b="b"/>
            <a:pathLst>
              <a:path w="4480560">
                <a:moveTo>
                  <a:pt x="0" y="0"/>
                </a:moveTo>
                <a:lnTo>
                  <a:pt x="4479963" y="0"/>
                </a:lnTo>
              </a:path>
            </a:pathLst>
          </a:custGeom>
          <a:ln w="3175">
            <a:solidFill>
              <a:srgbClr val="0095D5"/>
            </a:solidFill>
          </a:ln>
        </p:spPr>
        <p:txBody>
          <a:bodyPr wrap="square" lIns="0" tIns="0" rIns="0" bIns="0" rtlCol="0"/>
          <a:lstStyle/>
          <a:p>
            <a:endParaRPr sz="2270"/>
          </a:p>
        </p:txBody>
      </p:sp>
      <p:grpSp>
        <p:nvGrpSpPr>
          <p:cNvPr id="9" name="그룹 8">
            <a:extLst>
              <a:ext uri="{FF2B5EF4-FFF2-40B4-BE49-F238E27FC236}">
                <a16:creationId xmlns:a16="http://schemas.microsoft.com/office/drawing/2014/main" id="{0D94F7DD-B66A-704E-A997-5384FA8DEE80}"/>
              </a:ext>
            </a:extLst>
          </p:cNvPr>
          <p:cNvGrpSpPr/>
          <p:nvPr/>
        </p:nvGrpSpPr>
        <p:grpSpPr>
          <a:xfrm>
            <a:off x="310626" y="489766"/>
            <a:ext cx="765929" cy="250404"/>
            <a:chOff x="899137" y="-424125"/>
            <a:chExt cx="1550187" cy="506800"/>
          </a:xfrm>
        </p:grpSpPr>
        <p:sp>
          <p:nvSpPr>
            <p:cNvPr id="10" name="object 6"/>
            <p:cNvSpPr/>
            <p:nvPr/>
          </p:nvSpPr>
          <p:spPr>
            <a:xfrm>
              <a:off x="899137" y="-424125"/>
              <a:ext cx="646815" cy="27760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11" name="object 7"/>
            <p:cNvSpPr/>
            <p:nvPr/>
          </p:nvSpPr>
          <p:spPr>
            <a:xfrm>
              <a:off x="1601733" y="-139502"/>
              <a:ext cx="247004" cy="17949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12" name="object 8"/>
            <p:cNvSpPr/>
            <p:nvPr/>
          </p:nvSpPr>
          <p:spPr>
            <a:xfrm>
              <a:off x="1029784" y="-71888"/>
              <a:ext cx="819534" cy="154563"/>
            </a:xfrm>
            <a:custGeom>
              <a:avLst/>
              <a:gdLst/>
              <a:ahLst/>
              <a:cxnLst/>
              <a:rect l="l" t="t" r="r" b="b"/>
              <a:pathLst>
                <a:path w="461009" h="172719">
                  <a:moveTo>
                    <a:pt x="61412" y="0"/>
                  </a:moveTo>
                  <a:lnTo>
                    <a:pt x="44487" y="509"/>
                  </a:lnTo>
                  <a:lnTo>
                    <a:pt x="25049" y="2813"/>
                  </a:lnTo>
                  <a:lnTo>
                    <a:pt x="8439" y="7125"/>
                  </a:lnTo>
                  <a:lnTo>
                    <a:pt x="0" y="13665"/>
                  </a:lnTo>
                  <a:lnTo>
                    <a:pt x="391" y="21345"/>
                  </a:lnTo>
                  <a:lnTo>
                    <a:pt x="8726" y="28433"/>
                  </a:lnTo>
                  <a:lnTo>
                    <a:pt x="28051" y="34176"/>
                  </a:lnTo>
                  <a:lnTo>
                    <a:pt x="61412" y="37820"/>
                  </a:lnTo>
                  <a:lnTo>
                    <a:pt x="132876" y="50284"/>
                  </a:lnTo>
                  <a:lnTo>
                    <a:pt x="192041" y="75295"/>
                  </a:lnTo>
                  <a:lnTo>
                    <a:pt x="232391" y="99881"/>
                  </a:lnTo>
                  <a:lnTo>
                    <a:pt x="247416" y="111074"/>
                  </a:lnTo>
                  <a:lnTo>
                    <a:pt x="263032" y="135748"/>
                  </a:lnTo>
                  <a:lnTo>
                    <a:pt x="286778" y="155198"/>
                  </a:lnTo>
                  <a:lnTo>
                    <a:pt x="316858" y="167950"/>
                  </a:lnTo>
                  <a:lnTo>
                    <a:pt x="351475" y="172529"/>
                  </a:lnTo>
                  <a:lnTo>
                    <a:pt x="391247" y="166420"/>
                  </a:lnTo>
                  <a:lnTo>
                    <a:pt x="448517" y="124469"/>
                  </a:lnTo>
                  <a:lnTo>
                    <a:pt x="460626" y="86360"/>
                  </a:lnTo>
                  <a:lnTo>
                    <a:pt x="456613" y="82346"/>
                  </a:lnTo>
                  <a:lnTo>
                    <a:pt x="258108" y="82346"/>
                  </a:lnTo>
                  <a:lnTo>
                    <a:pt x="224466" y="58242"/>
                  </a:lnTo>
                  <a:lnTo>
                    <a:pt x="178109" y="31676"/>
                  </a:lnTo>
                  <a:lnTo>
                    <a:pt x="122577" y="9859"/>
                  </a:lnTo>
                  <a:lnTo>
                    <a:pt x="61412" y="0"/>
                  </a:lnTo>
                  <a:close/>
                </a:path>
              </a:pathLst>
            </a:custGeom>
            <a:solidFill>
              <a:srgbClr val="F05B72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13" name="object 9"/>
            <p:cNvSpPr/>
            <p:nvPr/>
          </p:nvSpPr>
          <p:spPr>
            <a:xfrm>
              <a:off x="1665910" y="-373629"/>
              <a:ext cx="783414" cy="325605"/>
            </a:xfrm>
            <a:custGeom>
              <a:avLst/>
              <a:gdLst/>
              <a:ahLst/>
              <a:cxnLst/>
              <a:rect l="l" t="t" r="r" b="b"/>
              <a:pathLst>
                <a:path w="440690" h="363855">
                  <a:moveTo>
                    <a:pt x="52908" y="209503"/>
                  </a:moveTo>
                  <a:lnTo>
                    <a:pt x="1856" y="238980"/>
                  </a:lnTo>
                  <a:lnTo>
                    <a:pt x="0" y="244961"/>
                  </a:lnTo>
                  <a:lnTo>
                    <a:pt x="67585" y="362017"/>
                  </a:lnTo>
                  <a:lnTo>
                    <a:pt x="73687" y="363402"/>
                  </a:lnTo>
                  <a:lnTo>
                    <a:pt x="124735" y="333925"/>
                  </a:lnTo>
                  <a:lnTo>
                    <a:pt x="126597" y="327956"/>
                  </a:lnTo>
                  <a:lnTo>
                    <a:pt x="122143" y="320234"/>
                  </a:lnTo>
                  <a:lnTo>
                    <a:pt x="257187" y="320234"/>
                  </a:lnTo>
                  <a:lnTo>
                    <a:pt x="427752" y="221759"/>
                  </a:lnTo>
                  <a:lnTo>
                    <a:pt x="431313" y="218609"/>
                  </a:lnTo>
                  <a:lnTo>
                    <a:pt x="63470" y="218609"/>
                  </a:lnTo>
                  <a:lnTo>
                    <a:pt x="59014" y="210887"/>
                  </a:lnTo>
                  <a:lnTo>
                    <a:pt x="52908" y="209503"/>
                  </a:lnTo>
                  <a:close/>
                </a:path>
                <a:path w="440690" h="363855">
                  <a:moveTo>
                    <a:pt x="208486" y="348352"/>
                  </a:moveTo>
                  <a:lnTo>
                    <a:pt x="165343" y="348352"/>
                  </a:lnTo>
                  <a:lnTo>
                    <a:pt x="172086" y="354275"/>
                  </a:lnTo>
                  <a:lnTo>
                    <a:pt x="180304" y="357433"/>
                  </a:lnTo>
                  <a:lnTo>
                    <a:pt x="189143" y="357600"/>
                  </a:lnTo>
                  <a:lnTo>
                    <a:pt x="197751" y="354550"/>
                  </a:lnTo>
                  <a:lnTo>
                    <a:pt x="208486" y="348352"/>
                  </a:lnTo>
                  <a:close/>
                </a:path>
                <a:path w="440690" h="363855">
                  <a:moveTo>
                    <a:pt x="257187" y="320234"/>
                  </a:moveTo>
                  <a:lnTo>
                    <a:pt x="122143" y="320234"/>
                  </a:lnTo>
                  <a:lnTo>
                    <a:pt x="137394" y="324560"/>
                  </a:lnTo>
                  <a:lnTo>
                    <a:pt x="146977" y="328932"/>
                  </a:lnTo>
                  <a:lnTo>
                    <a:pt x="154943" y="335988"/>
                  </a:lnTo>
                  <a:lnTo>
                    <a:pt x="165340" y="348365"/>
                  </a:lnTo>
                  <a:lnTo>
                    <a:pt x="208486" y="348352"/>
                  </a:lnTo>
                  <a:lnTo>
                    <a:pt x="257187" y="320234"/>
                  </a:lnTo>
                  <a:close/>
                </a:path>
                <a:path w="440690" h="363855">
                  <a:moveTo>
                    <a:pt x="311037" y="0"/>
                  </a:moveTo>
                  <a:lnTo>
                    <a:pt x="71553" y="135970"/>
                  </a:lnTo>
                  <a:lnTo>
                    <a:pt x="58953" y="158332"/>
                  </a:lnTo>
                  <a:lnTo>
                    <a:pt x="60709" y="167136"/>
                  </a:lnTo>
                  <a:lnTo>
                    <a:pt x="62242" y="171967"/>
                  </a:lnTo>
                  <a:lnTo>
                    <a:pt x="64780" y="183646"/>
                  </a:lnTo>
                  <a:lnTo>
                    <a:pt x="65975" y="199944"/>
                  </a:lnTo>
                  <a:lnTo>
                    <a:pt x="63470" y="218609"/>
                  </a:lnTo>
                  <a:lnTo>
                    <a:pt x="431313" y="218609"/>
                  </a:lnTo>
                  <a:lnTo>
                    <a:pt x="435246" y="215132"/>
                  </a:lnTo>
                  <a:lnTo>
                    <a:pt x="439485" y="206423"/>
                  </a:lnTo>
                  <a:lnTo>
                    <a:pt x="440170" y="196763"/>
                  </a:lnTo>
                  <a:lnTo>
                    <a:pt x="436998" y="187278"/>
                  </a:lnTo>
                  <a:lnTo>
                    <a:pt x="336033" y="12412"/>
                  </a:lnTo>
                  <a:lnTo>
                    <a:pt x="329408" y="4918"/>
                  </a:lnTo>
                  <a:lnTo>
                    <a:pt x="320699" y="680"/>
                  </a:lnTo>
                  <a:lnTo>
                    <a:pt x="311037" y="0"/>
                  </a:lnTo>
                  <a:close/>
                </a:path>
              </a:pathLst>
            </a:custGeom>
            <a:solidFill>
              <a:srgbClr val="58B0E3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14" name="object 10"/>
            <p:cNvSpPr/>
            <p:nvPr/>
          </p:nvSpPr>
          <p:spPr>
            <a:xfrm>
              <a:off x="1910865" y="-330111"/>
              <a:ext cx="398478" cy="233550"/>
            </a:xfrm>
            <a:custGeom>
              <a:avLst/>
              <a:gdLst/>
              <a:ahLst/>
              <a:cxnLst/>
              <a:rect l="l" t="t" r="r" b="b"/>
              <a:pathLst>
                <a:path w="224155" h="260984">
                  <a:moveTo>
                    <a:pt x="110008" y="0"/>
                  </a:moveTo>
                  <a:lnTo>
                    <a:pt x="0" y="63512"/>
                  </a:lnTo>
                  <a:lnTo>
                    <a:pt x="113709" y="260464"/>
                  </a:lnTo>
                  <a:lnTo>
                    <a:pt x="223715" y="196951"/>
                  </a:lnTo>
                  <a:lnTo>
                    <a:pt x="11000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15" name="object 11"/>
            <p:cNvSpPr/>
            <p:nvPr/>
          </p:nvSpPr>
          <p:spPr>
            <a:xfrm>
              <a:off x="2021112" y="-258172"/>
              <a:ext cx="177213" cy="892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270"/>
            </a:p>
          </p:txBody>
        </p:sp>
      </p:grpSp>
      <p:sp>
        <p:nvSpPr>
          <p:cNvPr id="19" name="내용 개체 틀 2"/>
          <p:cNvSpPr>
            <a:spLocks noGrp="1"/>
          </p:cNvSpPr>
          <p:nvPr>
            <p:ph idx="1"/>
          </p:nvPr>
        </p:nvSpPr>
        <p:spPr>
          <a:xfrm>
            <a:off x="779812" y="1136601"/>
            <a:ext cx="7896644" cy="1651173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ko-KR" sz="2400" dirty="0" smtClean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[ </a:t>
            </a:r>
            <a:r>
              <a:rPr lang="ko-KR" altLang="en-US" sz="2400" dirty="0" err="1" smtClean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보건용</a:t>
            </a:r>
            <a:r>
              <a:rPr lang="ko-KR" altLang="en-US" sz="2400" dirty="0" smtClean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마스크의 </a:t>
            </a:r>
            <a:r>
              <a:rPr lang="en-US" altLang="ko-KR" sz="2400" dirty="0" smtClean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KF80, KF94, KF99</a:t>
            </a:r>
            <a:r>
              <a:rPr lang="ko-KR" altLang="en-US" sz="2400" dirty="0" smtClean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에 대해 자세히 알려주세요</a:t>
            </a:r>
            <a:r>
              <a:rPr lang="en-US" altLang="ko-KR" sz="2400" dirty="0" smtClean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! ]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ko-KR" sz="180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KF</a:t>
            </a:r>
            <a:r>
              <a:rPr lang="ko-KR" altLang="en-US" sz="180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는 </a:t>
            </a:r>
            <a:r>
              <a:rPr lang="en-US" altLang="ko-KR" sz="180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‘</a:t>
            </a:r>
            <a:r>
              <a:rPr lang="en-US" altLang="ko-KR" sz="1800" dirty="0" err="1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korea</a:t>
            </a:r>
            <a:r>
              <a:rPr lang="ko-KR" altLang="en-US" sz="180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lang="en-US" altLang="ko-KR" sz="180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Filter’</a:t>
            </a:r>
            <a:r>
              <a:rPr lang="ko-KR" altLang="en-US" sz="180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의 약자이며</a:t>
            </a:r>
            <a:r>
              <a:rPr lang="en-US" altLang="ko-KR" sz="180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, </a:t>
            </a:r>
            <a:r>
              <a:rPr lang="ko-KR" altLang="en-US" sz="1800" dirty="0" err="1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보건용</a:t>
            </a:r>
            <a:r>
              <a:rPr lang="ko-KR" altLang="en-US" sz="180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마스크는 </a:t>
            </a:r>
            <a:r>
              <a:rPr lang="en-US" altLang="ko-KR" sz="180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KF</a:t>
            </a:r>
            <a:r>
              <a:rPr lang="ko-KR" altLang="en-US" sz="180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문자 뒤에 숫자를 표시하여 해당 제품의 </a:t>
            </a:r>
            <a:r>
              <a:rPr lang="ko-KR" altLang="en-US" sz="1800" dirty="0" err="1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입자차단</a:t>
            </a:r>
            <a:r>
              <a:rPr lang="ko-KR" altLang="en-US" sz="180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성능을 나타냅니다</a:t>
            </a:r>
            <a:r>
              <a:rPr lang="en-US" altLang="ko-KR" sz="180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</a:t>
            </a: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842" y="3402294"/>
            <a:ext cx="1214190" cy="1440436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3336728"/>
            <a:ext cx="1281225" cy="1486018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3363838"/>
            <a:ext cx="1584176" cy="1511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400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4">
            <a:extLst>
              <a:ext uri="{FF2B5EF4-FFF2-40B4-BE49-F238E27FC236}">
                <a16:creationId xmlns:a16="http://schemas.microsoft.com/office/drawing/2014/main" id="{C8FF9E39-F2EC-C54B-B187-53E23995F184}"/>
              </a:ext>
            </a:extLst>
          </p:cNvPr>
          <p:cNvSpPr txBox="1">
            <a:spLocks/>
          </p:cNvSpPr>
          <p:nvPr/>
        </p:nvSpPr>
        <p:spPr>
          <a:xfrm>
            <a:off x="1209433" y="245750"/>
            <a:ext cx="7395015" cy="537995"/>
          </a:xfrm>
          <a:prstGeom prst="rect">
            <a:avLst/>
          </a:prstGeom>
        </p:spPr>
        <p:txBody>
          <a:bodyPr vert="horz" wrap="square" lIns="0" tIns="15394" rIns="0" bIns="0" rtlCol="0">
            <a:spAutoFit/>
          </a:bodyPr>
          <a:lstStyle>
            <a:lvl1pPr>
              <a:defRPr sz="3450" b="1" i="0">
                <a:solidFill>
                  <a:srgbClr val="595857"/>
                </a:solidFill>
                <a:latin typeface="Malgun Gothic"/>
                <a:ea typeface="+mj-ea"/>
                <a:cs typeface="Malgun Gothic"/>
              </a:defRPr>
            </a:lvl1pPr>
          </a:lstStyle>
          <a:p>
            <a:pPr marL="15396" latinLnBrk="0">
              <a:spcBef>
                <a:spcPts val="121"/>
              </a:spcBef>
            </a:pPr>
            <a:r>
              <a:rPr lang="ko-KR" altLang="en-US" sz="3395" kern="0" dirty="0" smtClean="0">
                <a:solidFill>
                  <a:srgbClr val="0095D6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올바른 마스크 사용법</a:t>
            </a:r>
            <a:endParaRPr lang="en-US" altLang="ko-KR" sz="3395" kern="0" dirty="0" smtClean="0">
              <a:solidFill>
                <a:srgbClr val="0095D6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8" name="object 5"/>
          <p:cNvSpPr/>
          <p:nvPr/>
        </p:nvSpPr>
        <p:spPr>
          <a:xfrm flipV="1">
            <a:off x="1154675" y="749760"/>
            <a:ext cx="7989325" cy="45719"/>
          </a:xfrm>
          <a:custGeom>
            <a:avLst/>
            <a:gdLst/>
            <a:ahLst/>
            <a:cxnLst/>
            <a:rect l="l" t="t" r="r" b="b"/>
            <a:pathLst>
              <a:path w="4480560">
                <a:moveTo>
                  <a:pt x="0" y="0"/>
                </a:moveTo>
                <a:lnTo>
                  <a:pt x="4479963" y="0"/>
                </a:lnTo>
              </a:path>
            </a:pathLst>
          </a:custGeom>
          <a:ln w="3175">
            <a:solidFill>
              <a:srgbClr val="0095D5"/>
            </a:solidFill>
          </a:ln>
        </p:spPr>
        <p:txBody>
          <a:bodyPr wrap="square" lIns="0" tIns="0" rIns="0" bIns="0" rtlCol="0"/>
          <a:lstStyle/>
          <a:p>
            <a:endParaRPr sz="2270"/>
          </a:p>
        </p:txBody>
      </p:sp>
      <p:grpSp>
        <p:nvGrpSpPr>
          <p:cNvPr id="9" name="그룹 8">
            <a:extLst>
              <a:ext uri="{FF2B5EF4-FFF2-40B4-BE49-F238E27FC236}">
                <a16:creationId xmlns:a16="http://schemas.microsoft.com/office/drawing/2014/main" id="{0D94F7DD-B66A-704E-A997-5384FA8DEE80}"/>
              </a:ext>
            </a:extLst>
          </p:cNvPr>
          <p:cNvGrpSpPr/>
          <p:nvPr/>
        </p:nvGrpSpPr>
        <p:grpSpPr>
          <a:xfrm>
            <a:off x="310626" y="489766"/>
            <a:ext cx="765929" cy="250404"/>
            <a:chOff x="899137" y="-424125"/>
            <a:chExt cx="1550187" cy="506800"/>
          </a:xfrm>
        </p:grpSpPr>
        <p:sp>
          <p:nvSpPr>
            <p:cNvPr id="10" name="object 6"/>
            <p:cNvSpPr/>
            <p:nvPr/>
          </p:nvSpPr>
          <p:spPr>
            <a:xfrm>
              <a:off x="899137" y="-424125"/>
              <a:ext cx="646815" cy="27760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11" name="object 7"/>
            <p:cNvSpPr/>
            <p:nvPr/>
          </p:nvSpPr>
          <p:spPr>
            <a:xfrm>
              <a:off x="1601733" y="-139502"/>
              <a:ext cx="247004" cy="17949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12" name="object 8"/>
            <p:cNvSpPr/>
            <p:nvPr/>
          </p:nvSpPr>
          <p:spPr>
            <a:xfrm>
              <a:off x="1029784" y="-71888"/>
              <a:ext cx="819534" cy="154563"/>
            </a:xfrm>
            <a:custGeom>
              <a:avLst/>
              <a:gdLst/>
              <a:ahLst/>
              <a:cxnLst/>
              <a:rect l="l" t="t" r="r" b="b"/>
              <a:pathLst>
                <a:path w="461009" h="172719">
                  <a:moveTo>
                    <a:pt x="61412" y="0"/>
                  </a:moveTo>
                  <a:lnTo>
                    <a:pt x="44487" y="509"/>
                  </a:lnTo>
                  <a:lnTo>
                    <a:pt x="25049" y="2813"/>
                  </a:lnTo>
                  <a:lnTo>
                    <a:pt x="8439" y="7125"/>
                  </a:lnTo>
                  <a:lnTo>
                    <a:pt x="0" y="13665"/>
                  </a:lnTo>
                  <a:lnTo>
                    <a:pt x="391" y="21345"/>
                  </a:lnTo>
                  <a:lnTo>
                    <a:pt x="8726" y="28433"/>
                  </a:lnTo>
                  <a:lnTo>
                    <a:pt x="28051" y="34176"/>
                  </a:lnTo>
                  <a:lnTo>
                    <a:pt x="61412" y="37820"/>
                  </a:lnTo>
                  <a:lnTo>
                    <a:pt x="132876" y="50284"/>
                  </a:lnTo>
                  <a:lnTo>
                    <a:pt x="192041" y="75295"/>
                  </a:lnTo>
                  <a:lnTo>
                    <a:pt x="232391" y="99881"/>
                  </a:lnTo>
                  <a:lnTo>
                    <a:pt x="247416" y="111074"/>
                  </a:lnTo>
                  <a:lnTo>
                    <a:pt x="263032" y="135748"/>
                  </a:lnTo>
                  <a:lnTo>
                    <a:pt x="286778" y="155198"/>
                  </a:lnTo>
                  <a:lnTo>
                    <a:pt x="316858" y="167950"/>
                  </a:lnTo>
                  <a:lnTo>
                    <a:pt x="351475" y="172529"/>
                  </a:lnTo>
                  <a:lnTo>
                    <a:pt x="391247" y="166420"/>
                  </a:lnTo>
                  <a:lnTo>
                    <a:pt x="448517" y="124469"/>
                  </a:lnTo>
                  <a:lnTo>
                    <a:pt x="460626" y="86360"/>
                  </a:lnTo>
                  <a:lnTo>
                    <a:pt x="456613" y="82346"/>
                  </a:lnTo>
                  <a:lnTo>
                    <a:pt x="258108" y="82346"/>
                  </a:lnTo>
                  <a:lnTo>
                    <a:pt x="224466" y="58242"/>
                  </a:lnTo>
                  <a:lnTo>
                    <a:pt x="178109" y="31676"/>
                  </a:lnTo>
                  <a:lnTo>
                    <a:pt x="122577" y="9859"/>
                  </a:lnTo>
                  <a:lnTo>
                    <a:pt x="61412" y="0"/>
                  </a:lnTo>
                  <a:close/>
                </a:path>
              </a:pathLst>
            </a:custGeom>
            <a:solidFill>
              <a:srgbClr val="F05B72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13" name="object 9"/>
            <p:cNvSpPr/>
            <p:nvPr/>
          </p:nvSpPr>
          <p:spPr>
            <a:xfrm>
              <a:off x="1665910" y="-373629"/>
              <a:ext cx="783414" cy="325605"/>
            </a:xfrm>
            <a:custGeom>
              <a:avLst/>
              <a:gdLst/>
              <a:ahLst/>
              <a:cxnLst/>
              <a:rect l="l" t="t" r="r" b="b"/>
              <a:pathLst>
                <a:path w="440690" h="363855">
                  <a:moveTo>
                    <a:pt x="52908" y="209503"/>
                  </a:moveTo>
                  <a:lnTo>
                    <a:pt x="1856" y="238980"/>
                  </a:lnTo>
                  <a:lnTo>
                    <a:pt x="0" y="244961"/>
                  </a:lnTo>
                  <a:lnTo>
                    <a:pt x="67585" y="362017"/>
                  </a:lnTo>
                  <a:lnTo>
                    <a:pt x="73687" y="363402"/>
                  </a:lnTo>
                  <a:lnTo>
                    <a:pt x="124735" y="333925"/>
                  </a:lnTo>
                  <a:lnTo>
                    <a:pt x="126597" y="327956"/>
                  </a:lnTo>
                  <a:lnTo>
                    <a:pt x="122143" y="320234"/>
                  </a:lnTo>
                  <a:lnTo>
                    <a:pt x="257187" y="320234"/>
                  </a:lnTo>
                  <a:lnTo>
                    <a:pt x="427752" y="221759"/>
                  </a:lnTo>
                  <a:lnTo>
                    <a:pt x="431313" y="218609"/>
                  </a:lnTo>
                  <a:lnTo>
                    <a:pt x="63470" y="218609"/>
                  </a:lnTo>
                  <a:lnTo>
                    <a:pt x="59014" y="210887"/>
                  </a:lnTo>
                  <a:lnTo>
                    <a:pt x="52908" y="209503"/>
                  </a:lnTo>
                  <a:close/>
                </a:path>
                <a:path w="440690" h="363855">
                  <a:moveTo>
                    <a:pt x="208486" y="348352"/>
                  </a:moveTo>
                  <a:lnTo>
                    <a:pt x="165343" y="348352"/>
                  </a:lnTo>
                  <a:lnTo>
                    <a:pt x="172086" y="354275"/>
                  </a:lnTo>
                  <a:lnTo>
                    <a:pt x="180304" y="357433"/>
                  </a:lnTo>
                  <a:lnTo>
                    <a:pt x="189143" y="357600"/>
                  </a:lnTo>
                  <a:lnTo>
                    <a:pt x="197751" y="354550"/>
                  </a:lnTo>
                  <a:lnTo>
                    <a:pt x="208486" y="348352"/>
                  </a:lnTo>
                  <a:close/>
                </a:path>
                <a:path w="440690" h="363855">
                  <a:moveTo>
                    <a:pt x="257187" y="320234"/>
                  </a:moveTo>
                  <a:lnTo>
                    <a:pt x="122143" y="320234"/>
                  </a:lnTo>
                  <a:lnTo>
                    <a:pt x="137394" y="324560"/>
                  </a:lnTo>
                  <a:lnTo>
                    <a:pt x="146977" y="328932"/>
                  </a:lnTo>
                  <a:lnTo>
                    <a:pt x="154943" y="335988"/>
                  </a:lnTo>
                  <a:lnTo>
                    <a:pt x="165340" y="348365"/>
                  </a:lnTo>
                  <a:lnTo>
                    <a:pt x="208486" y="348352"/>
                  </a:lnTo>
                  <a:lnTo>
                    <a:pt x="257187" y="320234"/>
                  </a:lnTo>
                  <a:close/>
                </a:path>
                <a:path w="440690" h="363855">
                  <a:moveTo>
                    <a:pt x="311037" y="0"/>
                  </a:moveTo>
                  <a:lnTo>
                    <a:pt x="71553" y="135970"/>
                  </a:lnTo>
                  <a:lnTo>
                    <a:pt x="58953" y="158332"/>
                  </a:lnTo>
                  <a:lnTo>
                    <a:pt x="60709" y="167136"/>
                  </a:lnTo>
                  <a:lnTo>
                    <a:pt x="62242" y="171967"/>
                  </a:lnTo>
                  <a:lnTo>
                    <a:pt x="64780" y="183646"/>
                  </a:lnTo>
                  <a:lnTo>
                    <a:pt x="65975" y="199944"/>
                  </a:lnTo>
                  <a:lnTo>
                    <a:pt x="63470" y="218609"/>
                  </a:lnTo>
                  <a:lnTo>
                    <a:pt x="431313" y="218609"/>
                  </a:lnTo>
                  <a:lnTo>
                    <a:pt x="435246" y="215132"/>
                  </a:lnTo>
                  <a:lnTo>
                    <a:pt x="439485" y="206423"/>
                  </a:lnTo>
                  <a:lnTo>
                    <a:pt x="440170" y="196763"/>
                  </a:lnTo>
                  <a:lnTo>
                    <a:pt x="436998" y="187278"/>
                  </a:lnTo>
                  <a:lnTo>
                    <a:pt x="336033" y="12412"/>
                  </a:lnTo>
                  <a:lnTo>
                    <a:pt x="329408" y="4918"/>
                  </a:lnTo>
                  <a:lnTo>
                    <a:pt x="320699" y="680"/>
                  </a:lnTo>
                  <a:lnTo>
                    <a:pt x="311037" y="0"/>
                  </a:lnTo>
                  <a:close/>
                </a:path>
              </a:pathLst>
            </a:custGeom>
            <a:solidFill>
              <a:srgbClr val="58B0E3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14" name="object 10"/>
            <p:cNvSpPr/>
            <p:nvPr/>
          </p:nvSpPr>
          <p:spPr>
            <a:xfrm>
              <a:off x="1910865" y="-330111"/>
              <a:ext cx="398478" cy="233550"/>
            </a:xfrm>
            <a:custGeom>
              <a:avLst/>
              <a:gdLst/>
              <a:ahLst/>
              <a:cxnLst/>
              <a:rect l="l" t="t" r="r" b="b"/>
              <a:pathLst>
                <a:path w="224155" h="260984">
                  <a:moveTo>
                    <a:pt x="110008" y="0"/>
                  </a:moveTo>
                  <a:lnTo>
                    <a:pt x="0" y="63512"/>
                  </a:lnTo>
                  <a:lnTo>
                    <a:pt x="113709" y="260464"/>
                  </a:lnTo>
                  <a:lnTo>
                    <a:pt x="223715" y="196951"/>
                  </a:lnTo>
                  <a:lnTo>
                    <a:pt x="11000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15" name="object 11"/>
            <p:cNvSpPr/>
            <p:nvPr/>
          </p:nvSpPr>
          <p:spPr>
            <a:xfrm>
              <a:off x="2021112" y="-258172"/>
              <a:ext cx="177213" cy="892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270"/>
            </a:p>
          </p:txBody>
        </p:sp>
      </p:grpSp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6" cstate="print"/>
          <a:srcRect l="3887" t="45943" r="84703" b="43231"/>
          <a:stretch/>
        </p:blipFill>
        <p:spPr bwMode="auto">
          <a:xfrm>
            <a:off x="5292080" y="2643758"/>
            <a:ext cx="3456384" cy="20551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9" name="내용 개체 틀 2"/>
          <p:cNvSpPr>
            <a:spLocks noGrp="1"/>
          </p:cNvSpPr>
          <p:nvPr>
            <p:ph idx="1"/>
          </p:nvPr>
        </p:nvSpPr>
        <p:spPr>
          <a:xfrm>
            <a:off x="779812" y="1136601"/>
            <a:ext cx="7896644" cy="1651173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ko-KR" sz="2400" dirty="0" smtClean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[ KF80 ]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ko-KR" altLang="en-US" sz="180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미세입자</a:t>
            </a:r>
            <a:r>
              <a:rPr lang="en-US" altLang="ko-KR" sz="180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(</a:t>
            </a:r>
            <a:r>
              <a:rPr lang="ko-KR" altLang="en-US" sz="180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평균입자크기 </a:t>
            </a:r>
            <a:r>
              <a:rPr lang="en-US" altLang="ko-KR" sz="180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0.6㎛)</a:t>
            </a:r>
            <a:r>
              <a:rPr lang="ko-KR" altLang="en-US" sz="180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를 </a:t>
            </a:r>
            <a:r>
              <a:rPr lang="en-US" altLang="ko-KR" sz="180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80% </a:t>
            </a:r>
            <a:r>
              <a:rPr lang="ko-KR" altLang="en-US" sz="180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이상 차단하여 황사</a:t>
            </a:r>
            <a:r>
              <a:rPr lang="en-US" altLang="ko-KR" sz="180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, </a:t>
            </a:r>
            <a:r>
              <a:rPr lang="ko-KR" altLang="en-US" sz="180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미세먼지 같은 </a:t>
            </a:r>
            <a:endParaRPr lang="en-US" altLang="ko-KR" sz="1800" dirty="0" smtClean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ko-KR" altLang="en-US" sz="180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입자성 유해물질로부터 호흡기를 보호할 수 있습니다</a:t>
            </a:r>
            <a:r>
              <a:rPr lang="en-US" altLang="ko-KR" sz="180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</a:t>
            </a:r>
            <a:r>
              <a:rPr lang="ko-KR" altLang="en-US" sz="180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endParaRPr lang="en-US" altLang="ko-KR" sz="1800" dirty="0" smtClean="0">
              <a:latin typeface="Arial" panose="020B0604020202020204" pitchFamily="34" charset="0"/>
              <a:ea typeface="나눔스퀘어 ExtraBold" panose="020B0600000101010101" pitchFamily="50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4638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4">
            <a:extLst>
              <a:ext uri="{FF2B5EF4-FFF2-40B4-BE49-F238E27FC236}">
                <a16:creationId xmlns:a16="http://schemas.microsoft.com/office/drawing/2014/main" id="{C8FF9E39-F2EC-C54B-B187-53E23995F184}"/>
              </a:ext>
            </a:extLst>
          </p:cNvPr>
          <p:cNvSpPr txBox="1">
            <a:spLocks/>
          </p:cNvSpPr>
          <p:nvPr/>
        </p:nvSpPr>
        <p:spPr>
          <a:xfrm>
            <a:off x="1209433" y="245750"/>
            <a:ext cx="7395015" cy="537995"/>
          </a:xfrm>
          <a:prstGeom prst="rect">
            <a:avLst/>
          </a:prstGeom>
        </p:spPr>
        <p:txBody>
          <a:bodyPr vert="horz" wrap="square" lIns="0" tIns="15394" rIns="0" bIns="0" rtlCol="0">
            <a:spAutoFit/>
          </a:bodyPr>
          <a:lstStyle>
            <a:lvl1pPr>
              <a:defRPr sz="3450" b="1" i="0">
                <a:solidFill>
                  <a:srgbClr val="595857"/>
                </a:solidFill>
                <a:latin typeface="Malgun Gothic"/>
                <a:ea typeface="+mj-ea"/>
                <a:cs typeface="Malgun Gothic"/>
              </a:defRPr>
            </a:lvl1pPr>
          </a:lstStyle>
          <a:p>
            <a:pPr marL="15396" latinLnBrk="0">
              <a:spcBef>
                <a:spcPts val="121"/>
              </a:spcBef>
            </a:pPr>
            <a:r>
              <a:rPr lang="ko-KR" altLang="en-US" sz="3395" kern="0" dirty="0" smtClean="0">
                <a:solidFill>
                  <a:srgbClr val="0095D6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올바른 마스크 사용법</a:t>
            </a:r>
            <a:endParaRPr lang="en-US" altLang="ko-KR" sz="3395" kern="0" dirty="0" smtClean="0">
              <a:solidFill>
                <a:srgbClr val="0095D6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8" name="object 5"/>
          <p:cNvSpPr/>
          <p:nvPr/>
        </p:nvSpPr>
        <p:spPr>
          <a:xfrm flipV="1">
            <a:off x="1154675" y="749760"/>
            <a:ext cx="7989325" cy="45719"/>
          </a:xfrm>
          <a:custGeom>
            <a:avLst/>
            <a:gdLst/>
            <a:ahLst/>
            <a:cxnLst/>
            <a:rect l="l" t="t" r="r" b="b"/>
            <a:pathLst>
              <a:path w="4480560">
                <a:moveTo>
                  <a:pt x="0" y="0"/>
                </a:moveTo>
                <a:lnTo>
                  <a:pt x="4479963" y="0"/>
                </a:lnTo>
              </a:path>
            </a:pathLst>
          </a:custGeom>
          <a:ln w="3175">
            <a:solidFill>
              <a:srgbClr val="0095D5"/>
            </a:solidFill>
          </a:ln>
        </p:spPr>
        <p:txBody>
          <a:bodyPr wrap="square" lIns="0" tIns="0" rIns="0" bIns="0" rtlCol="0"/>
          <a:lstStyle/>
          <a:p>
            <a:endParaRPr sz="2270"/>
          </a:p>
        </p:txBody>
      </p:sp>
      <p:grpSp>
        <p:nvGrpSpPr>
          <p:cNvPr id="9" name="그룹 8">
            <a:extLst>
              <a:ext uri="{FF2B5EF4-FFF2-40B4-BE49-F238E27FC236}">
                <a16:creationId xmlns:a16="http://schemas.microsoft.com/office/drawing/2014/main" id="{0D94F7DD-B66A-704E-A997-5384FA8DEE80}"/>
              </a:ext>
            </a:extLst>
          </p:cNvPr>
          <p:cNvGrpSpPr/>
          <p:nvPr/>
        </p:nvGrpSpPr>
        <p:grpSpPr>
          <a:xfrm>
            <a:off x="310626" y="489766"/>
            <a:ext cx="765929" cy="250404"/>
            <a:chOff x="899137" y="-424125"/>
            <a:chExt cx="1550187" cy="506800"/>
          </a:xfrm>
        </p:grpSpPr>
        <p:sp>
          <p:nvSpPr>
            <p:cNvPr id="10" name="object 6"/>
            <p:cNvSpPr/>
            <p:nvPr/>
          </p:nvSpPr>
          <p:spPr>
            <a:xfrm>
              <a:off x="899137" y="-424125"/>
              <a:ext cx="646815" cy="27760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11" name="object 7"/>
            <p:cNvSpPr/>
            <p:nvPr/>
          </p:nvSpPr>
          <p:spPr>
            <a:xfrm>
              <a:off x="1601733" y="-139502"/>
              <a:ext cx="247004" cy="17949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12" name="object 8"/>
            <p:cNvSpPr/>
            <p:nvPr/>
          </p:nvSpPr>
          <p:spPr>
            <a:xfrm>
              <a:off x="1029784" y="-71888"/>
              <a:ext cx="819534" cy="154563"/>
            </a:xfrm>
            <a:custGeom>
              <a:avLst/>
              <a:gdLst/>
              <a:ahLst/>
              <a:cxnLst/>
              <a:rect l="l" t="t" r="r" b="b"/>
              <a:pathLst>
                <a:path w="461009" h="172719">
                  <a:moveTo>
                    <a:pt x="61412" y="0"/>
                  </a:moveTo>
                  <a:lnTo>
                    <a:pt x="44487" y="509"/>
                  </a:lnTo>
                  <a:lnTo>
                    <a:pt x="25049" y="2813"/>
                  </a:lnTo>
                  <a:lnTo>
                    <a:pt x="8439" y="7125"/>
                  </a:lnTo>
                  <a:lnTo>
                    <a:pt x="0" y="13665"/>
                  </a:lnTo>
                  <a:lnTo>
                    <a:pt x="391" y="21345"/>
                  </a:lnTo>
                  <a:lnTo>
                    <a:pt x="8726" y="28433"/>
                  </a:lnTo>
                  <a:lnTo>
                    <a:pt x="28051" y="34176"/>
                  </a:lnTo>
                  <a:lnTo>
                    <a:pt x="61412" y="37820"/>
                  </a:lnTo>
                  <a:lnTo>
                    <a:pt x="132876" y="50284"/>
                  </a:lnTo>
                  <a:lnTo>
                    <a:pt x="192041" y="75295"/>
                  </a:lnTo>
                  <a:lnTo>
                    <a:pt x="232391" y="99881"/>
                  </a:lnTo>
                  <a:lnTo>
                    <a:pt x="247416" y="111074"/>
                  </a:lnTo>
                  <a:lnTo>
                    <a:pt x="263032" y="135748"/>
                  </a:lnTo>
                  <a:lnTo>
                    <a:pt x="286778" y="155198"/>
                  </a:lnTo>
                  <a:lnTo>
                    <a:pt x="316858" y="167950"/>
                  </a:lnTo>
                  <a:lnTo>
                    <a:pt x="351475" y="172529"/>
                  </a:lnTo>
                  <a:lnTo>
                    <a:pt x="391247" y="166420"/>
                  </a:lnTo>
                  <a:lnTo>
                    <a:pt x="448517" y="124469"/>
                  </a:lnTo>
                  <a:lnTo>
                    <a:pt x="460626" y="86360"/>
                  </a:lnTo>
                  <a:lnTo>
                    <a:pt x="456613" y="82346"/>
                  </a:lnTo>
                  <a:lnTo>
                    <a:pt x="258108" y="82346"/>
                  </a:lnTo>
                  <a:lnTo>
                    <a:pt x="224466" y="58242"/>
                  </a:lnTo>
                  <a:lnTo>
                    <a:pt x="178109" y="31676"/>
                  </a:lnTo>
                  <a:lnTo>
                    <a:pt x="122577" y="9859"/>
                  </a:lnTo>
                  <a:lnTo>
                    <a:pt x="61412" y="0"/>
                  </a:lnTo>
                  <a:close/>
                </a:path>
              </a:pathLst>
            </a:custGeom>
            <a:solidFill>
              <a:srgbClr val="F05B72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13" name="object 9"/>
            <p:cNvSpPr/>
            <p:nvPr/>
          </p:nvSpPr>
          <p:spPr>
            <a:xfrm>
              <a:off x="1665910" y="-373629"/>
              <a:ext cx="783414" cy="325605"/>
            </a:xfrm>
            <a:custGeom>
              <a:avLst/>
              <a:gdLst/>
              <a:ahLst/>
              <a:cxnLst/>
              <a:rect l="l" t="t" r="r" b="b"/>
              <a:pathLst>
                <a:path w="440690" h="363855">
                  <a:moveTo>
                    <a:pt x="52908" y="209503"/>
                  </a:moveTo>
                  <a:lnTo>
                    <a:pt x="1856" y="238980"/>
                  </a:lnTo>
                  <a:lnTo>
                    <a:pt x="0" y="244961"/>
                  </a:lnTo>
                  <a:lnTo>
                    <a:pt x="67585" y="362017"/>
                  </a:lnTo>
                  <a:lnTo>
                    <a:pt x="73687" y="363402"/>
                  </a:lnTo>
                  <a:lnTo>
                    <a:pt x="124735" y="333925"/>
                  </a:lnTo>
                  <a:lnTo>
                    <a:pt x="126597" y="327956"/>
                  </a:lnTo>
                  <a:lnTo>
                    <a:pt x="122143" y="320234"/>
                  </a:lnTo>
                  <a:lnTo>
                    <a:pt x="257187" y="320234"/>
                  </a:lnTo>
                  <a:lnTo>
                    <a:pt x="427752" y="221759"/>
                  </a:lnTo>
                  <a:lnTo>
                    <a:pt x="431313" y="218609"/>
                  </a:lnTo>
                  <a:lnTo>
                    <a:pt x="63470" y="218609"/>
                  </a:lnTo>
                  <a:lnTo>
                    <a:pt x="59014" y="210887"/>
                  </a:lnTo>
                  <a:lnTo>
                    <a:pt x="52908" y="209503"/>
                  </a:lnTo>
                  <a:close/>
                </a:path>
                <a:path w="440690" h="363855">
                  <a:moveTo>
                    <a:pt x="208486" y="348352"/>
                  </a:moveTo>
                  <a:lnTo>
                    <a:pt x="165343" y="348352"/>
                  </a:lnTo>
                  <a:lnTo>
                    <a:pt x="172086" y="354275"/>
                  </a:lnTo>
                  <a:lnTo>
                    <a:pt x="180304" y="357433"/>
                  </a:lnTo>
                  <a:lnTo>
                    <a:pt x="189143" y="357600"/>
                  </a:lnTo>
                  <a:lnTo>
                    <a:pt x="197751" y="354550"/>
                  </a:lnTo>
                  <a:lnTo>
                    <a:pt x="208486" y="348352"/>
                  </a:lnTo>
                  <a:close/>
                </a:path>
                <a:path w="440690" h="363855">
                  <a:moveTo>
                    <a:pt x="257187" y="320234"/>
                  </a:moveTo>
                  <a:lnTo>
                    <a:pt x="122143" y="320234"/>
                  </a:lnTo>
                  <a:lnTo>
                    <a:pt x="137394" y="324560"/>
                  </a:lnTo>
                  <a:lnTo>
                    <a:pt x="146977" y="328932"/>
                  </a:lnTo>
                  <a:lnTo>
                    <a:pt x="154943" y="335988"/>
                  </a:lnTo>
                  <a:lnTo>
                    <a:pt x="165340" y="348365"/>
                  </a:lnTo>
                  <a:lnTo>
                    <a:pt x="208486" y="348352"/>
                  </a:lnTo>
                  <a:lnTo>
                    <a:pt x="257187" y="320234"/>
                  </a:lnTo>
                  <a:close/>
                </a:path>
                <a:path w="440690" h="363855">
                  <a:moveTo>
                    <a:pt x="311037" y="0"/>
                  </a:moveTo>
                  <a:lnTo>
                    <a:pt x="71553" y="135970"/>
                  </a:lnTo>
                  <a:lnTo>
                    <a:pt x="58953" y="158332"/>
                  </a:lnTo>
                  <a:lnTo>
                    <a:pt x="60709" y="167136"/>
                  </a:lnTo>
                  <a:lnTo>
                    <a:pt x="62242" y="171967"/>
                  </a:lnTo>
                  <a:lnTo>
                    <a:pt x="64780" y="183646"/>
                  </a:lnTo>
                  <a:lnTo>
                    <a:pt x="65975" y="199944"/>
                  </a:lnTo>
                  <a:lnTo>
                    <a:pt x="63470" y="218609"/>
                  </a:lnTo>
                  <a:lnTo>
                    <a:pt x="431313" y="218609"/>
                  </a:lnTo>
                  <a:lnTo>
                    <a:pt x="435246" y="215132"/>
                  </a:lnTo>
                  <a:lnTo>
                    <a:pt x="439485" y="206423"/>
                  </a:lnTo>
                  <a:lnTo>
                    <a:pt x="440170" y="196763"/>
                  </a:lnTo>
                  <a:lnTo>
                    <a:pt x="436998" y="187278"/>
                  </a:lnTo>
                  <a:lnTo>
                    <a:pt x="336033" y="12412"/>
                  </a:lnTo>
                  <a:lnTo>
                    <a:pt x="329408" y="4918"/>
                  </a:lnTo>
                  <a:lnTo>
                    <a:pt x="320699" y="680"/>
                  </a:lnTo>
                  <a:lnTo>
                    <a:pt x="311037" y="0"/>
                  </a:lnTo>
                  <a:close/>
                </a:path>
              </a:pathLst>
            </a:custGeom>
            <a:solidFill>
              <a:srgbClr val="58B0E3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14" name="object 10"/>
            <p:cNvSpPr/>
            <p:nvPr/>
          </p:nvSpPr>
          <p:spPr>
            <a:xfrm>
              <a:off x="1910865" y="-330111"/>
              <a:ext cx="398478" cy="233550"/>
            </a:xfrm>
            <a:custGeom>
              <a:avLst/>
              <a:gdLst/>
              <a:ahLst/>
              <a:cxnLst/>
              <a:rect l="l" t="t" r="r" b="b"/>
              <a:pathLst>
                <a:path w="224155" h="260984">
                  <a:moveTo>
                    <a:pt x="110008" y="0"/>
                  </a:moveTo>
                  <a:lnTo>
                    <a:pt x="0" y="63512"/>
                  </a:lnTo>
                  <a:lnTo>
                    <a:pt x="113709" y="260464"/>
                  </a:lnTo>
                  <a:lnTo>
                    <a:pt x="223715" y="196951"/>
                  </a:lnTo>
                  <a:lnTo>
                    <a:pt x="11000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15" name="object 11"/>
            <p:cNvSpPr/>
            <p:nvPr/>
          </p:nvSpPr>
          <p:spPr>
            <a:xfrm>
              <a:off x="2021112" y="-258172"/>
              <a:ext cx="177213" cy="892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270"/>
            </a:p>
          </p:txBody>
        </p:sp>
      </p:grpSp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6" cstate="print"/>
          <a:srcRect l="4196" t="56769" r="84702" b="31913"/>
          <a:stretch/>
        </p:blipFill>
        <p:spPr bwMode="auto">
          <a:xfrm>
            <a:off x="5220072" y="2571750"/>
            <a:ext cx="3168352" cy="20242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9" name="내용 개체 틀 2"/>
          <p:cNvSpPr>
            <a:spLocks noGrp="1"/>
          </p:cNvSpPr>
          <p:nvPr>
            <p:ph idx="1"/>
          </p:nvPr>
        </p:nvSpPr>
        <p:spPr>
          <a:xfrm>
            <a:off x="779812" y="1136601"/>
            <a:ext cx="7896644" cy="1651173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ko-KR" sz="2400" dirty="0" smtClean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[KF94, KF99 ]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ko-KR" altLang="en-US" sz="18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미세입자</a:t>
            </a:r>
            <a:r>
              <a:rPr lang="en-US" altLang="ko-KR" sz="18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(</a:t>
            </a:r>
            <a:r>
              <a:rPr lang="ko-KR" altLang="en-US" sz="18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평균입자크기 </a:t>
            </a:r>
            <a:r>
              <a:rPr lang="en-US" altLang="ko-KR" sz="180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0.4㎛</a:t>
            </a:r>
            <a:r>
              <a:rPr lang="en-US" altLang="ko-KR" sz="18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)</a:t>
            </a:r>
            <a:r>
              <a:rPr lang="ko-KR" altLang="en-US" sz="18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를 </a:t>
            </a:r>
            <a:r>
              <a:rPr lang="ko-KR" altLang="en-US" sz="180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각각 </a:t>
            </a:r>
            <a:r>
              <a:rPr lang="en-US" altLang="ko-KR" sz="180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94%, 99% </a:t>
            </a:r>
            <a:r>
              <a:rPr lang="ko-KR" altLang="en-US" sz="18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이상 차단하여 황사</a:t>
            </a:r>
            <a:r>
              <a:rPr lang="en-US" altLang="ko-KR" sz="18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, </a:t>
            </a:r>
            <a:r>
              <a:rPr lang="ko-KR" altLang="en-US" sz="18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미세먼지 같은 </a:t>
            </a:r>
            <a:endParaRPr lang="en-US" altLang="ko-KR" sz="1800" dirty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ko-KR" altLang="en-US" sz="18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입자성 </a:t>
            </a:r>
            <a:r>
              <a:rPr lang="ko-KR" altLang="en-US" sz="180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유해물질과 신종플루 같은 </a:t>
            </a:r>
            <a:r>
              <a:rPr lang="ko-KR" altLang="en-US" sz="1800" dirty="0" err="1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감염원으로부터</a:t>
            </a:r>
            <a:r>
              <a:rPr lang="ko-KR" altLang="en-US" sz="180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lang="ko-KR" altLang="en-US" sz="18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호흡기를 보호할 수 있습니다</a:t>
            </a:r>
            <a:r>
              <a:rPr lang="en-US" altLang="ko-KR" sz="18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</a:t>
            </a:r>
            <a:r>
              <a:rPr lang="ko-KR" altLang="en-US" sz="18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endParaRPr lang="en-US" altLang="ko-KR" sz="1800" dirty="0">
              <a:latin typeface="Arial" panose="020B0604020202020204" pitchFamily="34" charset="0"/>
              <a:ea typeface="나눔스퀘어 ExtraBold" panose="020B0600000101010101" pitchFamily="50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80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4">
            <a:extLst>
              <a:ext uri="{FF2B5EF4-FFF2-40B4-BE49-F238E27FC236}">
                <a16:creationId xmlns:a16="http://schemas.microsoft.com/office/drawing/2014/main" id="{C8FF9E39-F2EC-C54B-B187-53E23995F184}"/>
              </a:ext>
            </a:extLst>
          </p:cNvPr>
          <p:cNvSpPr txBox="1">
            <a:spLocks/>
          </p:cNvSpPr>
          <p:nvPr/>
        </p:nvSpPr>
        <p:spPr>
          <a:xfrm>
            <a:off x="1209433" y="245750"/>
            <a:ext cx="7395015" cy="537995"/>
          </a:xfrm>
          <a:prstGeom prst="rect">
            <a:avLst/>
          </a:prstGeom>
        </p:spPr>
        <p:txBody>
          <a:bodyPr vert="horz" wrap="square" lIns="0" tIns="15394" rIns="0" bIns="0" rtlCol="0">
            <a:spAutoFit/>
          </a:bodyPr>
          <a:lstStyle>
            <a:lvl1pPr>
              <a:defRPr sz="3450" b="1" i="0">
                <a:solidFill>
                  <a:srgbClr val="595857"/>
                </a:solidFill>
                <a:latin typeface="Malgun Gothic"/>
                <a:ea typeface="+mj-ea"/>
                <a:cs typeface="Malgun Gothic"/>
              </a:defRPr>
            </a:lvl1pPr>
          </a:lstStyle>
          <a:p>
            <a:pPr marL="15396" latinLnBrk="0">
              <a:spcBef>
                <a:spcPts val="121"/>
              </a:spcBef>
            </a:pPr>
            <a:r>
              <a:rPr lang="ko-KR" altLang="en-US" sz="3395" kern="0" dirty="0" smtClean="0">
                <a:solidFill>
                  <a:srgbClr val="0095D6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올바른 마스크 사용법</a:t>
            </a:r>
            <a:r>
              <a:rPr lang="en-US" altLang="ko-KR" sz="3395" kern="0" dirty="0" smtClean="0">
                <a:solidFill>
                  <a:srgbClr val="0095D6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(</a:t>
            </a:r>
            <a:r>
              <a:rPr lang="ko-KR" altLang="en-US" sz="3395" kern="0" dirty="0" err="1" smtClean="0">
                <a:solidFill>
                  <a:srgbClr val="0095D6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접이형</a:t>
            </a:r>
            <a:r>
              <a:rPr lang="ko-KR" altLang="en-US" sz="3395" kern="0" dirty="0" smtClean="0">
                <a:solidFill>
                  <a:srgbClr val="0095D6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제품</a:t>
            </a:r>
            <a:r>
              <a:rPr lang="en-US" altLang="ko-KR" sz="3395" kern="0" dirty="0" smtClean="0">
                <a:solidFill>
                  <a:srgbClr val="0095D6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)</a:t>
            </a:r>
          </a:p>
        </p:txBody>
      </p:sp>
      <p:sp>
        <p:nvSpPr>
          <p:cNvPr id="8" name="object 5"/>
          <p:cNvSpPr/>
          <p:nvPr/>
        </p:nvSpPr>
        <p:spPr>
          <a:xfrm flipV="1">
            <a:off x="1154675" y="749760"/>
            <a:ext cx="7989325" cy="45719"/>
          </a:xfrm>
          <a:custGeom>
            <a:avLst/>
            <a:gdLst/>
            <a:ahLst/>
            <a:cxnLst/>
            <a:rect l="l" t="t" r="r" b="b"/>
            <a:pathLst>
              <a:path w="4480560">
                <a:moveTo>
                  <a:pt x="0" y="0"/>
                </a:moveTo>
                <a:lnTo>
                  <a:pt x="4479963" y="0"/>
                </a:lnTo>
              </a:path>
            </a:pathLst>
          </a:custGeom>
          <a:ln w="3175">
            <a:solidFill>
              <a:srgbClr val="0095D5"/>
            </a:solidFill>
          </a:ln>
        </p:spPr>
        <p:txBody>
          <a:bodyPr wrap="square" lIns="0" tIns="0" rIns="0" bIns="0" rtlCol="0"/>
          <a:lstStyle/>
          <a:p>
            <a:endParaRPr sz="2270"/>
          </a:p>
        </p:txBody>
      </p:sp>
      <p:grpSp>
        <p:nvGrpSpPr>
          <p:cNvPr id="9" name="그룹 8">
            <a:extLst>
              <a:ext uri="{FF2B5EF4-FFF2-40B4-BE49-F238E27FC236}">
                <a16:creationId xmlns:a16="http://schemas.microsoft.com/office/drawing/2014/main" id="{0D94F7DD-B66A-704E-A997-5384FA8DEE80}"/>
              </a:ext>
            </a:extLst>
          </p:cNvPr>
          <p:cNvGrpSpPr/>
          <p:nvPr/>
        </p:nvGrpSpPr>
        <p:grpSpPr>
          <a:xfrm>
            <a:off x="310626" y="489766"/>
            <a:ext cx="765929" cy="250404"/>
            <a:chOff x="899137" y="-424125"/>
            <a:chExt cx="1550187" cy="506800"/>
          </a:xfrm>
        </p:grpSpPr>
        <p:sp>
          <p:nvSpPr>
            <p:cNvPr id="10" name="object 6"/>
            <p:cNvSpPr/>
            <p:nvPr/>
          </p:nvSpPr>
          <p:spPr>
            <a:xfrm>
              <a:off x="899137" y="-424125"/>
              <a:ext cx="646815" cy="27760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11" name="object 7"/>
            <p:cNvSpPr/>
            <p:nvPr/>
          </p:nvSpPr>
          <p:spPr>
            <a:xfrm>
              <a:off x="1601733" y="-139502"/>
              <a:ext cx="247004" cy="17949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12" name="object 8"/>
            <p:cNvSpPr/>
            <p:nvPr/>
          </p:nvSpPr>
          <p:spPr>
            <a:xfrm>
              <a:off x="1029784" y="-71888"/>
              <a:ext cx="819534" cy="154563"/>
            </a:xfrm>
            <a:custGeom>
              <a:avLst/>
              <a:gdLst/>
              <a:ahLst/>
              <a:cxnLst/>
              <a:rect l="l" t="t" r="r" b="b"/>
              <a:pathLst>
                <a:path w="461009" h="172719">
                  <a:moveTo>
                    <a:pt x="61412" y="0"/>
                  </a:moveTo>
                  <a:lnTo>
                    <a:pt x="44487" y="509"/>
                  </a:lnTo>
                  <a:lnTo>
                    <a:pt x="25049" y="2813"/>
                  </a:lnTo>
                  <a:lnTo>
                    <a:pt x="8439" y="7125"/>
                  </a:lnTo>
                  <a:lnTo>
                    <a:pt x="0" y="13665"/>
                  </a:lnTo>
                  <a:lnTo>
                    <a:pt x="391" y="21345"/>
                  </a:lnTo>
                  <a:lnTo>
                    <a:pt x="8726" y="28433"/>
                  </a:lnTo>
                  <a:lnTo>
                    <a:pt x="28051" y="34176"/>
                  </a:lnTo>
                  <a:lnTo>
                    <a:pt x="61412" y="37820"/>
                  </a:lnTo>
                  <a:lnTo>
                    <a:pt x="132876" y="50284"/>
                  </a:lnTo>
                  <a:lnTo>
                    <a:pt x="192041" y="75295"/>
                  </a:lnTo>
                  <a:lnTo>
                    <a:pt x="232391" y="99881"/>
                  </a:lnTo>
                  <a:lnTo>
                    <a:pt x="247416" y="111074"/>
                  </a:lnTo>
                  <a:lnTo>
                    <a:pt x="263032" y="135748"/>
                  </a:lnTo>
                  <a:lnTo>
                    <a:pt x="286778" y="155198"/>
                  </a:lnTo>
                  <a:lnTo>
                    <a:pt x="316858" y="167950"/>
                  </a:lnTo>
                  <a:lnTo>
                    <a:pt x="351475" y="172529"/>
                  </a:lnTo>
                  <a:lnTo>
                    <a:pt x="391247" y="166420"/>
                  </a:lnTo>
                  <a:lnTo>
                    <a:pt x="448517" y="124469"/>
                  </a:lnTo>
                  <a:lnTo>
                    <a:pt x="460626" y="86360"/>
                  </a:lnTo>
                  <a:lnTo>
                    <a:pt x="456613" y="82346"/>
                  </a:lnTo>
                  <a:lnTo>
                    <a:pt x="258108" y="82346"/>
                  </a:lnTo>
                  <a:lnTo>
                    <a:pt x="224466" y="58242"/>
                  </a:lnTo>
                  <a:lnTo>
                    <a:pt x="178109" y="31676"/>
                  </a:lnTo>
                  <a:lnTo>
                    <a:pt x="122577" y="9859"/>
                  </a:lnTo>
                  <a:lnTo>
                    <a:pt x="61412" y="0"/>
                  </a:lnTo>
                  <a:close/>
                </a:path>
              </a:pathLst>
            </a:custGeom>
            <a:solidFill>
              <a:srgbClr val="F05B72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13" name="object 9"/>
            <p:cNvSpPr/>
            <p:nvPr/>
          </p:nvSpPr>
          <p:spPr>
            <a:xfrm>
              <a:off x="1665910" y="-373629"/>
              <a:ext cx="783414" cy="325605"/>
            </a:xfrm>
            <a:custGeom>
              <a:avLst/>
              <a:gdLst/>
              <a:ahLst/>
              <a:cxnLst/>
              <a:rect l="l" t="t" r="r" b="b"/>
              <a:pathLst>
                <a:path w="440690" h="363855">
                  <a:moveTo>
                    <a:pt x="52908" y="209503"/>
                  </a:moveTo>
                  <a:lnTo>
                    <a:pt x="1856" y="238980"/>
                  </a:lnTo>
                  <a:lnTo>
                    <a:pt x="0" y="244961"/>
                  </a:lnTo>
                  <a:lnTo>
                    <a:pt x="67585" y="362017"/>
                  </a:lnTo>
                  <a:lnTo>
                    <a:pt x="73687" y="363402"/>
                  </a:lnTo>
                  <a:lnTo>
                    <a:pt x="124735" y="333925"/>
                  </a:lnTo>
                  <a:lnTo>
                    <a:pt x="126597" y="327956"/>
                  </a:lnTo>
                  <a:lnTo>
                    <a:pt x="122143" y="320234"/>
                  </a:lnTo>
                  <a:lnTo>
                    <a:pt x="257187" y="320234"/>
                  </a:lnTo>
                  <a:lnTo>
                    <a:pt x="427752" y="221759"/>
                  </a:lnTo>
                  <a:lnTo>
                    <a:pt x="431313" y="218609"/>
                  </a:lnTo>
                  <a:lnTo>
                    <a:pt x="63470" y="218609"/>
                  </a:lnTo>
                  <a:lnTo>
                    <a:pt x="59014" y="210887"/>
                  </a:lnTo>
                  <a:lnTo>
                    <a:pt x="52908" y="209503"/>
                  </a:lnTo>
                  <a:close/>
                </a:path>
                <a:path w="440690" h="363855">
                  <a:moveTo>
                    <a:pt x="208486" y="348352"/>
                  </a:moveTo>
                  <a:lnTo>
                    <a:pt x="165343" y="348352"/>
                  </a:lnTo>
                  <a:lnTo>
                    <a:pt x="172086" y="354275"/>
                  </a:lnTo>
                  <a:lnTo>
                    <a:pt x="180304" y="357433"/>
                  </a:lnTo>
                  <a:lnTo>
                    <a:pt x="189143" y="357600"/>
                  </a:lnTo>
                  <a:lnTo>
                    <a:pt x="197751" y="354550"/>
                  </a:lnTo>
                  <a:lnTo>
                    <a:pt x="208486" y="348352"/>
                  </a:lnTo>
                  <a:close/>
                </a:path>
                <a:path w="440690" h="363855">
                  <a:moveTo>
                    <a:pt x="257187" y="320234"/>
                  </a:moveTo>
                  <a:lnTo>
                    <a:pt x="122143" y="320234"/>
                  </a:lnTo>
                  <a:lnTo>
                    <a:pt x="137394" y="324560"/>
                  </a:lnTo>
                  <a:lnTo>
                    <a:pt x="146977" y="328932"/>
                  </a:lnTo>
                  <a:lnTo>
                    <a:pt x="154943" y="335988"/>
                  </a:lnTo>
                  <a:lnTo>
                    <a:pt x="165340" y="348365"/>
                  </a:lnTo>
                  <a:lnTo>
                    <a:pt x="208486" y="348352"/>
                  </a:lnTo>
                  <a:lnTo>
                    <a:pt x="257187" y="320234"/>
                  </a:lnTo>
                  <a:close/>
                </a:path>
                <a:path w="440690" h="363855">
                  <a:moveTo>
                    <a:pt x="311037" y="0"/>
                  </a:moveTo>
                  <a:lnTo>
                    <a:pt x="71553" y="135970"/>
                  </a:lnTo>
                  <a:lnTo>
                    <a:pt x="58953" y="158332"/>
                  </a:lnTo>
                  <a:lnTo>
                    <a:pt x="60709" y="167136"/>
                  </a:lnTo>
                  <a:lnTo>
                    <a:pt x="62242" y="171967"/>
                  </a:lnTo>
                  <a:lnTo>
                    <a:pt x="64780" y="183646"/>
                  </a:lnTo>
                  <a:lnTo>
                    <a:pt x="65975" y="199944"/>
                  </a:lnTo>
                  <a:lnTo>
                    <a:pt x="63470" y="218609"/>
                  </a:lnTo>
                  <a:lnTo>
                    <a:pt x="431313" y="218609"/>
                  </a:lnTo>
                  <a:lnTo>
                    <a:pt x="435246" y="215132"/>
                  </a:lnTo>
                  <a:lnTo>
                    <a:pt x="439485" y="206423"/>
                  </a:lnTo>
                  <a:lnTo>
                    <a:pt x="440170" y="196763"/>
                  </a:lnTo>
                  <a:lnTo>
                    <a:pt x="436998" y="187278"/>
                  </a:lnTo>
                  <a:lnTo>
                    <a:pt x="336033" y="12412"/>
                  </a:lnTo>
                  <a:lnTo>
                    <a:pt x="329408" y="4918"/>
                  </a:lnTo>
                  <a:lnTo>
                    <a:pt x="320699" y="680"/>
                  </a:lnTo>
                  <a:lnTo>
                    <a:pt x="311037" y="0"/>
                  </a:lnTo>
                  <a:close/>
                </a:path>
              </a:pathLst>
            </a:custGeom>
            <a:solidFill>
              <a:srgbClr val="58B0E3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14" name="object 10"/>
            <p:cNvSpPr/>
            <p:nvPr/>
          </p:nvSpPr>
          <p:spPr>
            <a:xfrm>
              <a:off x="1910865" y="-330111"/>
              <a:ext cx="398478" cy="233550"/>
            </a:xfrm>
            <a:custGeom>
              <a:avLst/>
              <a:gdLst/>
              <a:ahLst/>
              <a:cxnLst/>
              <a:rect l="l" t="t" r="r" b="b"/>
              <a:pathLst>
                <a:path w="224155" h="260984">
                  <a:moveTo>
                    <a:pt x="110008" y="0"/>
                  </a:moveTo>
                  <a:lnTo>
                    <a:pt x="0" y="63512"/>
                  </a:lnTo>
                  <a:lnTo>
                    <a:pt x="113709" y="260464"/>
                  </a:lnTo>
                  <a:lnTo>
                    <a:pt x="223715" y="196951"/>
                  </a:lnTo>
                  <a:lnTo>
                    <a:pt x="11000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15" name="object 11"/>
            <p:cNvSpPr/>
            <p:nvPr/>
          </p:nvSpPr>
          <p:spPr>
            <a:xfrm>
              <a:off x="2021112" y="-258172"/>
              <a:ext cx="177213" cy="892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270"/>
            </a:p>
          </p:txBody>
        </p:sp>
      </p:grp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6" cstate="print"/>
          <a:srcRect l="35235" t="14563" r="35546" b="48310"/>
          <a:stretch>
            <a:fillRect/>
          </a:stretch>
        </p:blipFill>
        <p:spPr bwMode="auto">
          <a:xfrm>
            <a:off x="1209433" y="843558"/>
            <a:ext cx="5162767" cy="4111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56727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4">
            <a:extLst>
              <a:ext uri="{FF2B5EF4-FFF2-40B4-BE49-F238E27FC236}">
                <a16:creationId xmlns:a16="http://schemas.microsoft.com/office/drawing/2014/main" id="{C8FF9E39-F2EC-C54B-B187-53E23995F184}"/>
              </a:ext>
            </a:extLst>
          </p:cNvPr>
          <p:cNvSpPr txBox="1">
            <a:spLocks/>
          </p:cNvSpPr>
          <p:nvPr/>
        </p:nvSpPr>
        <p:spPr>
          <a:xfrm>
            <a:off x="1209433" y="245750"/>
            <a:ext cx="7395015" cy="537995"/>
          </a:xfrm>
          <a:prstGeom prst="rect">
            <a:avLst/>
          </a:prstGeom>
        </p:spPr>
        <p:txBody>
          <a:bodyPr vert="horz" wrap="square" lIns="0" tIns="15394" rIns="0" bIns="0" rtlCol="0">
            <a:spAutoFit/>
          </a:bodyPr>
          <a:lstStyle>
            <a:lvl1pPr>
              <a:defRPr sz="3450" b="1" i="0">
                <a:solidFill>
                  <a:srgbClr val="595857"/>
                </a:solidFill>
                <a:latin typeface="Malgun Gothic"/>
                <a:ea typeface="+mj-ea"/>
                <a:cs typeface="Malgun Gothic"/>
              </a:defRPr>
            </a:lvl1pPr>
          </a:lstStyle>
          <a:p>
            <a:pPr marL="15396" latinLnBrk="0">
              <a:spcBef>
                <a:spcPts val="121"/>
              </a:spcBef>
            </a:pPr>
            <a:r>
              <a:rPr lang="ko-KR" altLang="en-US" sz="3395" kern="0" dirty="0" smtClean="0">
                <a:solidFill>
                  <a:srgbClr val="0095D6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올바른 마스크 사용법</a:t>
            </a:r>
            <a:r>
              <a:rPr lang="en-US" altLang="ko-KR" sz="3395" kern="0" dirty="0" smtClean="0">
                <a:solidFill>
                  <a:srgbClr val="0095D6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(</a:t>
            </a:r>
            <a:r>
              <a:rPr lang="ko-KR" altLang="en-US" sz="3395" kern="0" dirty="0" err="1">
                <a:solidFill>
                  <a:srgbClr val="0095D6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컵</a:t>
            </a:r>
            <a:r>
              <a:rPr lang="ko-KR" altLang="en-US" sz="3395" kern="0" dirty="0" err="1" smtClean="0">
                <a:solidFill>
                  <a:srgbClr val="0095D6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형</a:t>
            </a:r>
            <a:r>
              <a:rPr lang="ko-KR" altLang="en-US" sz="3395" kern="0" dirty="0" smtClean="0">
                <a:solidFill>
                  <a:srgbClr val="0095D6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제품</a:t>
            </a:r>
            <a:r>
              <a:rPr lang="en-US" altLang="ko-KR" sz="3395" kern="0" dirty="0" smtClean="0">
                <a:solidFill>
                  <a:srgbClr val="0095D6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)</a:t>
            </a:r>
          </a:p>
        </p:txBody>
      </p:sp>
      <p:sp>
        <p:nvSpPr>
          <p:cNvPr id="8" name="object 5"/>
          <p:cNvSpPr/>
          <p:nvPr/>
        </p:nvSpPr>
        <p:spPr>
          <a:xfrm flipV="1">
            <a:off x="1154675" y="749760"/>
            <a:ext cx="7989325" cy="45719"/>
          </a:xfrm>
          <a:custGeom>
            <a:avLst/>
            <a:gdLst/>
            <a:ahLst/>
            <a:cxnLst/>
            <a:rect l="l" t="t" r="r" b="b"/>
            <a:pathLst>
              <a:path w="4480560">
                <a:moveTo>
                  <a:pt x="0" y="0"/>
                </a:moveTo>
                <a:lnTo>
                  <a:pt x="4479963" y="0"/>
                </a:lnTo>
              </a:path>
            </a:pathLst>
          </a:custGeom>
          <a:ln w="3175">
            <a:solidFill>
              <a:srgbClr val="0095D5"/>
            </a:solidFill>
          </a:ln>
        </p:spPr>
        <p:txBody>
          <a:bodyPr wrap="square" lIns="0" tIns="0" rIns="0" bIns="0" rtlCol="0"/>
          <a:lstStyle/>
          <a:p>
            <a:endParaRPr sz="2270"/>
          </a:p>
        </p:txBody>
      </p:sp>
      <p:grpSp>
        <p:nvGrpSpPr>
          <p:cNvPr id="9" name="그룹 8">
            <a:extLst>
              <a:ext uri="{FF2B5EF4-FFF2-40B4-BE49-F238E27FC236}">
                <a16:creationId xmlns:a16="http://schemas.microsoft.com/office/drawing/2014/main" id="{0D94F7DD-B66A-704E-A997-5384FA8DEE80}"/>
              </a:ext>
            </a:extLst>
          </p:cNvPr>
          <p:cNvGrpSpPr/>
          <p:nvPr/>
        </p:nvGrpSpPr>
        <p:grpSpPr>
          <a:xfrm>
            <a:off x="310626" y="489766"/>
            <a:ext cx="765929" cy="250404"/>
            <a:chOff x="899137" y="-424125"/>
            <a:chExt cx="1550187" cy="506800"/>
          </a:xfrm>
        </p:grpSpPr>
        <p:sp>
          <p:nvSpPr>
            <p:cNvPr id="10" name="object 6"/>
            <p:cNvSpPr/>
            <p:nvPr/>
          </p:nvSpPr>
          <p:spPr>
            <a:xfrm>
              <a:off x="899137" y="-424125"/>
              <a:ext cx="646815" cy="27760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11" name="object 7"/>
            <p:cNvSpPr/>
            <p:nvPr/>
          </p:nvSpPr>
          <p:spPr>
            <a:xfrm>
              <a:off x="1601733" y="-139502"/>
              <a:ext cx="247004" cy="17949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12" name="object 8"/>
            <p:cNvSpPr/>
            <p:nvPr/>
          </p:nvSpPr>
          <p:spPr>
            <a:xfrm>
              <a:off x="1029784" y="-71888"/>
              <a:ext cx="819534" cy="154563"/>
            </a:xfrm>
            <a:custGeom>
              <a:avLst/>
              <a:gdLst/>
              <a:ahLst/>
              <a:cxnLst/>
              <a:rect l="l" t="t" r="r" b="b"/>
              <a:pathLst>
                <a:path w="461009" h="172719">
                  <a:moveTo>
                    <a:pt x="61412" y="0"/>
                  </a:moveTo>
                  <a:lnTo>
                    <a:pt x="44487" y="509"/>
                  </a:lnTo>
                  <a:lnTo>
                    <a:pt x="25049" y="2813"/>
                  </a:lnTo>
                  <a:lnTo>
                    <a:pt x="8439" y="7125"/>
                  </a:lnTo>
                  <a:lnTo>
                    <a:pt x="0" y="13665"/>
                  </a:lnTo>
                  <a:lnTo>
                    <a:pt x="391" y="21345"/>
                  </a:lnTo>
                  <a:lnTo>
                    <a:pt x="8726" y="28433"/>
                  </a:lnTo>
                  <a:lnTo>
                    <a:pt x="28051" y="34176"/>
                  </a:lnTo>
                  <a:lnTo>
                    <a:pt x="61412" y="37820"/>
                  </a:lnTo>
                  <a:lnTo>
                    <a:pt x="132876" y="50284"/>
                  </a:lnTo>
                  <a:lnTo>
                    <a:pt x="192041" y="75295"/>
                  </a:lnTo>
                  <a:lnTo>
                    <a:pt x="232391" y="99881"/>
                  </a:lnTo>
                  <a:lnTo>
                    <a:pt x="247416" y="111074"/>
                  </a:lnTo>
                  <a:lnTo>
                    <a:pt x="263032" y="135748"/>
                  </a:lnTo>
                  <a:lnTo>
                    <a:pt x="286778" y="155198"/>
                  </a:lnTo>
                  <a:lnTo>
                    <a:pt x="316858" y="167950"/>
                  </a:lnTo>
                  <a:lnTo>
                    <a:pt x="351475" y="172529"/>
                  </a:lnTo>
                  <a:lnTo>
                    <a:pt x="391247" y="166420"/>
                  </a:lnTo>
                  <a:lnTo>
                    <a:pt x="448517" y="124469"/>
                  </a:lnTo>
                  <a:lnTo>
                    <a:pt x="460626" y="86360"/>
                  </a:lnTo>
                  <a:lnTo>
                    <a:pt x="456613" y="82346"/>
                  </a:lnTo>
                  <a:lnTo>
                    <a:pt x="258108" y="82346"/>
                  </a:lnTo>
                  <a:lnTo>
                    <a:pt x="224466" y="58242"/>
                  </a:lnTo>
                  <a:lnTo>
                    <a:pt x="178109" y="31676"/>
                  </a:lnTo>
                  <a:lnTo>
                    <a:pt x="122577" y="9859"/>
                  </a:lnTo>
                  <a:lnTo>
                    <a:pt x="61412" y="0"/>
                  </a:lnTo>
                  <a:close/>
                </a:path>
              </a:pathLst>
            </a:custGeom>
            <a:solidFill>
              <a:srgbClr val="F05B72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13" name="object 9"/>
            <p:cNvSpPr/>
            <p:nvPr/>
          </p:nvSpPr>
          <p:spPr>
            <a:xfrm>
              <a:off x="1665910" y="-373629"/>
              <a:ext cx="783414" cy="325605"/>
            </a:xfrm>
            <a:custGeom>
              <a:avLst/>
              <a:gdLst/>
              <a:ahLst/>
              <a:cxnLst/>
              <a:rect l="l" t="t" r="r" b="b"/>
              <a:pathLst>
                <a:path w="440690" h="363855">
                  <a:moveTo>
                    <a:pt x="52908" y="209503"/>
                  </a:moveTo>
                  <a:lnTo>
                    <a:pt x="1856" y="238980"/>
                  </a:lnTo>
                  <a:lnTo>
                    <a:pt x="0" y="244961"/>
                  </a:lnTo>
                  <a:lnTo>
                    <a:pt x="67585" y="362017"/>
                  </a:lnTo>
                  <a:lnTo>
                    <a:pt x="73687" y="363402"/>
                  </a:lnTo>
                  <a:lnTo>
                    <a:pt x="124735" y="333925"/>
                  </a:lnTo>
                  <a:lnTo>
                    <a:pt x="126597" y="327956"/>
                  </a:lnTo>
                  <a:lnTo>
                    <a:pt x="122143" y="320234"/>
                  </a:lnTo>
                  <a:lnTo>
                    <a:pt x="257187" y="320234"/>
                  </a:lnTo>
                  <a:lnTo>
                    <a:pt x="427752" y="221759"/>
                  </a:lnTo>
                  <a:lnTo>
                    <a:pt x="431313" y="218609"/>
                  </a:lnTo>
                  <a:lnTo>
                    <a:pt x="63470" y="218609"/>
                  </a:lnTo>
                  <a:lnTo>
                    <a:pt x="59014" y="210887"/>
                  </a:lnTo>
                  <a:lnTo>
                    <a:pt x="52908" y="209503"/>
                  </a:lnTo>
                  <a:close/>
                </a:path>
                <a:path w="440690" h="363855">
                  <a:moveTo>
                    <a:pt x="208486" y="348352"/>
                  </a:moveTo>
                  <a:lnTo>
                    <a:pt x="165343" y="348352"/>
                  </a:lnTo>
                  <a:lnTo>
                    <a:pt x="172086" y="354275"/>
                  </a:lnTo>
                  <a:lnTo>
                    <a:pt x="180304" y="357433"/>
                  </a:lnTo>
                  <a:lnTo>
                    <a:pt x="189143" y="357600"/>
                  </a:lnTo>
                  <a:lnTo>
                    <a:pt x="197751" y="354550"/>
                  </a:lnTo>
                  <a:lnTo>
                    <a:pt x="208486" y="348352"/>
                  </a:lnTo>
                  <a:close/>
                </a:path>
                <a:path w="440690" h="363855">
                  <a:moveTo>
                    <a:pt x="257187" y="320234"/>
                  </a:moveTo>
                  <a:lnTo>
                    <a:pt x="122143" y="320234"/>
                  </a:lnTo>
                  <a:lnTo>
                    <a:pt x="137394" y="324560"/>
                  </a:lnTo>
                  <a:lnTo>
                    <a:pt x="146977" y="328932"/>
                  </a:lnTo>
                  <a:lnTo>
                    <a:pt x="154943" y="335988"/>
                  </a:lnTo>
                  <a:lnTo>
                    <a:pt x="165340" y="348365"/>
                  </a:lnTo>
                  <a:lnTo>
                    <a:pt x="208486" y="348352"/>
                  </a:lnTo>
                  <a:lnTo>
                    <a:pt x="257187" y="320234"/>
                  </a:lnTo>
                  <a:close/>
                </a:path>
                <a:path w="440690" h="363855">
                  <a:moveTo>
                    <a:pt x="311037" y="0"/>
                  </a:moveTo>
                  <a:lnTo>
                    <a:pt x="71553" y="135970"/>
                  </a:lnTo>
                  <a:lnTo>
                    <a:pt x="58953" y="158332"/>
                  </a:lnTo>
                  <a:lnTo>
                    <a:pt x="60709" y="167136"/>
                  </a:lnTo>
                  <a:lnTo>
                    <a:pt x="62242" y="171967"/>
                  </a:lnTo>
                  <a:lnTo>
                    <a:pt x="64780" y="183646"/>
                  </a:lnTo>
                  <a:lnTo>
                    <a:pt x="65975" y="199944"/>
                  </a:lnTo>
                  <a:lnTo>
                    <a:pt x="63470" y="218609"/>
                  </a:lnTo>
                  <a:lnTo>
                    <a:pt x="431313" y="218609"/>
                  </a:lnTo>
                  <a:lnTo>
                    <a:pt x="435246" y="215132"/>
                  </a:lnTo>
                  <a:lnTo>
                    <a:pt x="439485" y="206423"/>
                  </a:lnTo>
                  <a:lnTo>
                    <a:pt x="440170" y="196763"/>
                  </a:lnTo>
                  <a:lnTo>
                    <a:pt x="436998" y="187278"/>
                  </a:lnTo>
                  <a:lnTo>
                    <a:pt x="336033" y="12412"/>
                  </a:lnTo>
                  <a:lnTo>
                    <a:pt x="329408" y="4918"/>
                  </a:lnTo>
                  <a:lnTo>
                    <a:pt x="320699" y="680"/>
                  </a:lnTo>
                  <a:lnTo>
                    <a:pt x="311037" y="0"/>
                  </a:lnTo>
                  <a:close/>
                </a:path>
              </a:pathLst>
            </a:custGeom>
            <a:solidFill>
              <a:srgbClr val="58B0E3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14" name="object 10"/>
            <p:cNvSpPr/>
            <p:nvPr/>
          </p:nvSpPr>
          <p:spPr>
            <a:xfrm>
              <a:off x="1910865" y="-330111"/>
              <a:ext cx="398478" cy="233550"/>
            </a:xfrm>
            <a:custGeom>
              <a:avLst/>
              <a:gdLst/>
              <a:ahLst/>
              <a:cxnLst/>
              <a:rect l="l" t="t" r="r" b="b"/>
              <a:pathLst>
                <a:path w="224155" h="260984">
                  <a:moveTo>
                    <a:pt x="110008" y="0"/>
                  </a:moveTo>
                  <a:lnTo>
                    <a:pt x="0" y="63512"/>
                  </a:lnTo>
                  <a:lnTo>
                    <a:pt x="113709" y="260464"/>
                  </a:lnTo>
                  <a:lnTo>
                    <a:pt x="223715" y="196951"/>
                  </a:lnTo>
                  <a:lnTo>
                    <a:pt x="11000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15" name="object 11"/>
            <p:cNvSpPr/>
            <p:nvPr/>
          </p:nvSpPr>
          <p:spPr>
            <a:xfrm>
              <a:off x="2021112" y="-258172"/>
              <a:ext cx="177213" cy="892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270"/>
            </a:p>
          </p:txBody>
        </p:sp>
      </p:grp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6" cstate="print"/>
          <a:srcRect l="34660" t="53805" r="34123" b="2292"/>
          <a:stretch>
            <a:fillRect/>
          </a:stretch>
        </p:blipFill>
        <p:spPr bwMode="auto">
          <a:xfrm>
            <a:off x="1155256" y="987574"/>
            <a:ext cx="4712888" cy="4153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85088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4">
            <a:extLst>
              <a:ext uri="{FF2B5EF4-FFF2-40B4-BE49-F238E27FC236}">
                <a16:creationId xmlns:a16="http://schemas.microsoft.com/office/drawing/2014/main" id="{C8FF9E39-F2EC-C54B-B187-53E23995F184}"/>
              </a:ext>
            </a:extLst>
          </p:cNvPr>
          <p:cNvSpPr txBox="1">
            <a:spLocks/>
          </p:cNvSpPr>
          <p:nvPr/>
        </p:nvSpPr>
        <p:spPr>
          <a:xfrm>
            <a:off x="1209433" y="245750"/>
            <a:ext cx="7395015" cy="537995"/>
          </a:xfrm>
          <a:prstGeom prst="rect">
            <a:avLst/>
          </a:prstGeom>
        </p:spPr>
        <p:txBody>
          <a:bodyPr vert="horz" wrap="square" lIns="0" tIns="15394" rIns="0" bIns="0" rtlCol="0">
            <a:spAutoFit/>
          </a:bodyPr>
          <a:lstStyle>
            <a:lvl1pPr>
              <a:defRPr sz="3450" b="1" i="0">
                <a:solidFill>
                  <a:srgbClr val="595857"/>
                </a:solidFill>
                <a:latin typeface="Malgun Gothic"/>
                <a:ea typeface="+mj-ea"/>
                <a:cs typeface="Malgun Gothic"/>
              </a:defRPr>
            </a:lvl1pPr>
          </a:lstStyle>
          <a:p>
            <a:pPr marL="15396" latinLnBrk="0">
              <a:spcBef>
                <a:spcPts val="121"/>
              </a:spcBef>
            </a:pPr>
            <a:r>
              <a:rPr lang="ko-KR" altLang="en-US" sz="3395" kern="0" dirty="0" smtClean="0">
                <a:solidFill>
                  <a:srgbClr val="0095D6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올바른 마스크 사용법</a:t>
            </a:r>
            <a:r>
              <a:rPr lang="en-US" altLang="ko-KR" sz="3395" kern="0" dirty="0" smtClean="0">
                <a:solidFill>
                  <a:srgbClr val="0095D6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(</a:t>
            </a:r>
            <a:r>
              <a:rPr lang="ko-KR" altLang="en-US" sz="3395" kern="0" dirty="0" smtClean="0">
                <a:solidFill>
                  <a:srgbClr val="0095D6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사용 시 주의사항</a:t>
            </a:r>
            <a:r>
              <a:rPr lang="en-US" altLang="ko-KR" sz="3395" kern="0" dirty="0" smtClean="0">
                <a:solidFill>
                  <a:srgbClr val="0095D6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)</a:t>
            </a:r>
          </a:p>
        </p:txBody>
      </p:sp>
      <p:sp>
        <p:nvSpPr>
          <p:cNvPr id="8" name="object 5"/>
          <p:cNvSpPr/>
          <p:nvPr/>
        </p:nvSpPr>
        <p:spPr>
          <a:xfrm flipV="1">
            <a:off x="1154675" y="749760"/>
            <a:ext cx="7989325" cy="45719"/>
          </a:xfrm>
          <a:custGeom>
            <a:avLst/>
            <a:gdLst/>
            <a:ahLst/>
            <a:cxnLst/>
            <a:rect l="l" t="t" r="r" b="b"/>
            <a:pathLst>
              <a:path w="4480560">
                <a:moveTo>
                  <a:pt x="0" y="0"/>
                </a:moveTo>
                <a:lnTo>
                  <a:pt x="4479963" y="0"/>
                </a:lnTo>
              </a:path>
            </a:pathLst>
          </a:custGeom>
          <a:ln w="3175">
            <a:solidFill>
              <a:srgbClr val="0095D5"/>
            </a:solidFill>
          </a:ln>
        </p:spPr>
        <p:txBody>
          <a:bodyPr wrap="square" lIns="0" tIns="0" rIns="0" bIns="0" rtlCol="0"/>
          <a:lstStyle/>
          <a:p>
            <a:endParaRPr sz="2270"/>
          </a:p>
        </p:txBody>
      </p:sp>
      <p:grpSp>
        <p:nvGrpSpPr>
          <p:cNvPr id="9" name="그룹 8">
            <a:extLst>
              <a:ext uri="{FF2B5EF4-FFF2-40B4-BE49-F238E27FC236}">
                <a16:creationId xmlns:a16="http://schemas.microsoft.com/office/drawing/2014/main" id="{0D94F7DD-B66A-704E-A997-5384FA8DEE80}"/>
              </a:ext>
            </a:extLst>
          </p:cNvPr>
          <p:cNvGrpSpPr/>
          <p:nvPr/>
        </p:nvGrpSpPr>
        <p:grpSpPr>
          <a:xfrm>
            <a:off x="310626" y="489766"/>
            <a:ext cx="765929" cy="250404"/>
            <a:chOff x="899137" y="-424125"/>
            <a:chExt cx="1550187" cy="506800"/>
          </a:xfrm>
        </p:grpSpPr>
        <p:sp>
          <p:nvSpPr>
            <p:cNvPr id="10" name="object 6"/>
            <p:cNvSpPr/>
            <p:nvPr/>
          </p:nvSpPr>
          <p:spPr>
            <a:xfrm>
              <a:off x="899137" y="-424125"/>
              <a:ext cx="646815" cy="27760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11" name="object 7"/>
            <p:cNvSpPr/>
            <p:nvPr/>
          </p:nvSpPr>
          <p:spPr>
            <a:xfrm>
              <a:off x="1601733" y="-139502"/>
              <a:ext cx="247004" cy="17949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12" name="object 8"/>
            <p:cNvSpPr/>
            <p:nvPr/>
          </p:nvSpPr>
          <p:spPr>
            <a:xfrm>
              <a:off x="1029784" y="-71888"/>
              <a:ext cx="819534" cy="154563"/>
            </a:xfrm>
            <a:custGeom>
              <a:avLst/>
              <a:gdLst/>
              <a:ahLst/>
              <a:cxnLst/>
              <a:rect l="l" t="t" r="r" b="b"/>
              <a:pathLst>
                <a:path w="461009" h="172719">
                  <a:moveTo>
                    <a:pt x="61412" y="0"/>
                  </a:moveTo>
                  <a:lnTo>
                    <a:pt x="44487" y="509"/>
                  </a:lnTo>
                  <a:lnTo>
                    <a:pt x="25049" y="2813"/>
                  </a:lnTo>
                  <a:lnTo>
                    <a:pt x="8439" y="7125"/>
                  </a:lnTo>
                  <a:lnTo>
                    <a:pt x="0" y="13665"/>
                  </a:lnTo>
                  <a:lnTo>
                    <a:pt x="391" y="21345"/>
                  </a:lnTo>
                  <a:lnTo>
                    <a:pt x="8726" y="28433"/>
                  </a:lnTo>
                  <a:lnTo>
                    <a:pt x="28051" y="34176"/>
                  </a:lnTo>
                  <a:lnTo>
                    <a:pt x="61412" y="37820"/>
                  </a:lnTo>
                  <a:lnTo>
                    <a:pt x="132876" y="50284"/>
                  </a:lnTo>
                  <a:lnTo>
                    <a:pt x="192041" y="75295"/>
                  </a:lnTo>
                  <a:lnTo>
                    <a:pt x="232391" y="99881"/>
                  </a:lnTo>
                  <a:lnTo>
                    <a:pt x="247416" y="111074"/>
                  </a:lnTo>
                  <a:lnTo>
                    <a:pt x="263032" y="135748"/>
                  </a:lnTo>
                  <a:lnTo>
                    <a:pt x="286778" y="155198"/>
                  </a:lnTo>
                  <a:lnTo>
                    <a:pt x="316858" y="167950"/>
                  </a:lnTo>
                  <a:lnTo>
                    <a:pt x="351475" y="172529"/>
                  </a:lnTo>
                  <a:lnTo>
                    <a:pt x="391247" y="166420"/>
                  </a:lnTo>
                  <a:lnTo>
                    <a:pt x="448517" y="124469"/>
                  </a:lnTo>
                  <a:lnTo>
                    <a:pt x="460626" y="86360"/>
                  </a:lnTo>
                  <a:lnTo>
                    <a:pt x="456613" y="82346"/>
                  </a:lnTo>
                  <a:lnTo>
                    <a:pt x="258108" y="82346"/>
                  </a:lnTo>
                  <a:lnTo>
                    <a:pt x="224466" y="58242"/>
                  </a:lnTo>
                  <a:lnTo>
                    <a:pt x="178109" y="31676"/>
                  </a:lnTo>
                  <a:lnTo>
                    <a:pt x="122577" y="9859"/>
                  </a:lnTo>
                  <a:lnTo>
                    <a:pt x="61412" y="0"/>
                  </a:lnTo>
                  <a:close/>
                </a:path>
              </a:pathLst>
            </a:custGeom>
            <a:solidFill>
              <a:srgbClr val="F05B72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13" name="object 9"/>
            <p:cNvSpPr/>
            <p:nvPr/>
          </p:nvSpPr>
          <p:spPr>
            <a:xfrm>
              <a:off x="1665910" y="-373629"/>
              <a:ext cx="783414" cy="325605"/>
            </a:xfrm>
            <a:custGeom>
              <a:avLst/>
              <a:gdLst/>
              <a:ahLst/>
              <a:cxnLst/>
              <a:rect l="l" t="t" r="r" b="b"/>
              <a:pathLst>
                <a:path w="440690" h="363855">
                  <a:moveTo>
                    <a:pt x="52908" y="209503"/>
                  </a:moveTo>
                  <a:lnTo>
                    <a:pt x="1856" y="238980"/>
                  </a:lnTo>
                  <a:lnTo>
                    <a:pt x="0" y="244961"/>
                  </a:lnTo>
                  <a:lnTo>
                    <a:pt x="67585" y="362017"/>
                  </a:lnTo>
                  <a:lnTo>
                    <a:pt x="73687" y="363402"/>
                  </a:lnTo>
                  <a:lnTo>
                    <a:pt x="124735" y="333925"/>
                  </a:lnTo>
                  <a:lnTo>
                    <a:pt x="126597" y="327956"/>
                  </a:lnTo>
                  <a:lnTo>
                    <a:pt x="122143" y="320234"/>
                  </a:lnTo>
                  <a:lnTo>
                    <a:pt x="257187" y="320234"/>
                  </a:lnTo>
                  <a:lnTo>
                    <a:pt x="427752" y="221759"/>
                  </a:lnTo>
                  <a:lnTo>
                    <a:pt x="431313" y="218609"/>
                  </a:lnTo>
                  <a:lnTo>
                    <a:pt x="63470" y="218609"/>
                  </a:lnTo>
                  <a:lnTo>
                    <a:pt x="59014" y="210887"/>
                  </a:lnTo>
                  <a:lnTo>
                    <a:pt x="52908" y="209503"/>
                  </a:lnTo>
                  <a:close/>
                </a:path>
                <a:path w="440690" h="363855">
                  <a:moveTo>
                    <a:pt x="208486" y="348352"/>
                  </a:moveTo>
                  <a:lnTo>
                    <a:pt x="165343" y="348352"/>
                  </a:lnTo>
                  <a:lnTo>
                    <a:pt x="172086" y="354275"/>
                  </a:lnTo>
                  <a:lnTo>
                    <a:pt x="180304" y="357433"/>
                  </a:lnTo>
                  <a:lnTo>
                    <a:pt x="189143" y="357600"/>
                  </a:lnTo>
                  <a:lnTo>
                    <a:pt x="197751" y="354550"/>
                  </a:lnTo>
                  <a:lnTo>
                    <a:pt x="208486" y="348352"/>
                  </a:lnTo>
                  <a:close/>
                </a:path>
                <a:path w="440690" h="363855">
                  <a:moveTo>
                    <a:pt x="257187" y="320234"/>
                  </a:moveTo>
                  <a:lnTo>
                    <a:pt x="122143" y="320234"/>
                  </a:lnTo>
                  <a:lnTo>
                    <a:pt x="137394" y="324560"/>
                  </a:lnTo>
                  <a:lnTo>
                    <a:pt x="146977" y="328932"/>
                  </a:lnTo>
                  <a:lnTo>
                    <a:pt x="154943" y="335988"/>
                  </a:lnTo>
                  <a:lnTo>
                    <a:pt x="165340" y="348365"/>
                  </a:lnTo>
                  <a:lnTo>
                    <a:pt x="208486" y="348352"/>
                  </a:lnTo>
                  <a:lnTo>
                    <a:pt x="257187" y="320234"/>
                  </a:lnTo>
                  <a:close/>
                </a:path>
                <a:path w="440690" h="363855">
                  <a:moveTo>
                    <a:pt x="311037" y="0"/>
                  </a:moveTo>
                  <a:lnTo>
                    <a:pt x="71553" y="135970"/>
                  </a:lnTo>
                  <a:lnTo>
                    <a:pt x="58953" y="158332"/>
                  </a:lnTo>
                  <a:lnTo>
                    <a:pt x="60709" y="167136"/>
                  </a:lnTo>
                  <a:lnTo>
                    <a:pt x="62242" y="171967"/>
                  </a:lnTo>
                  <a:lnTo>
                    <a:pt x="64780" y="183646"/>
                  </a:lnTo>
                  <a:lnTo>
                    <a:pt x="65975" y="199944"/>
                  </a:lnTo>
                  <a:lnTo>
                    <a:pt x="63470" y="218609"/>
                  </a:lnTo>
                  <a:lnTo>
                    <a:pt x="431313" y="218609"/>
                  </a:lnTo>
                  <a:lnTo>
                    <a:pt x="435246" y="215132"/>
                  </a:lnTo>
                  <a:lnTo>
                    <a:pt x="439485" y="206423"/>
                  </a:lnTo>
                  <a:lnTo>
                    <a:pt x="440170" y="196763"/>
                  </a:lnTo>
                  <a:lnTo>
                    <a:pt x="436998" y="187278"/>
                  </a:lnTo>
                  <a:lnTo>
                    <a:pt x="336033" y="12412"/>
                  </a:lnTo>
                  <a:lnTo>
                    <a:pt x="329408" y="4918"/>
                  </a:lnTo>
                  <a:lnTo>
                    <a:pt x="320699" y="680"/>
                  </a:lnTo>
                  <a:lnTo>
                    <a:pt x="311037" y="0"/>
                  </a:lnTo>
                  <a:close/>
                </a:path>
              </a:pathLst>
            </a:custGeom>
            <a:solidFill>
              <a:srgbClr val="58B0E3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14" name="object 10"/>
            <p:cNvSpPr/>
            <p:nvPr/>
          </p:nvSpPr>
          <p:spPr>
            <a:xfrm>
              <a:off x="1910865" y="-330111"/>
              <a:ext cx="398478" cy="233550"/>
            </a:xfrm>
            <a:custGeom>
              <a:avLst/>
              <a:gdLst/>
              <a:ahLst/>
              <a:cxnLst/>
              <a:rect l="l" t="t" r="r" b="b"/>
              <a:pathLst>
                <a:path w="224155" h="260984">
                  <a:moveTo>
                    <a:pt x="110008" y="0"/>
                  </a:moveTo>
                  <a:lnTo>
                    <a:pt x="0" y="63512"/>
                  </a:lnTo>
                  <a:lnTo>
                    <a:pt x="113709" y="260464"/>
                  </a:lnTo>
                  <a:lnTo>
                    <a:pt x="223715" y="196951"/>
                  </a:lnTo>
                  <a:lnTo>
                    <a:pt x="11000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15" name="object 11"/>
            <p:cNvSpPr/>
            <p:nvPr/>
          </p:nvSpPr>
          <p:spPr>
            <a:xfrm>
              <a:off x="2021112" y="-258172"/>
              <a:ext cx="177213" cy="892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270"/>
            </a:p>
          </p:txBody>
        </p:sp>
      </p:grpSp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6" cstate="print"/>
          <a:srcRect l="68254" t="19355" r="1855" b="57342"/>
          <a:stretch/>
        </p:blipFill>
        <p:spPr bwMode="auto">
          <a:xfrm>
            <a:off x="779812" y="857921"/>
            <a:ext cx="8215345" cy="4013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80840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4">
            <a:extLst>
              <a:ext uri="{FF2B5EF4-FFF2-40B4-BE49-F238E27FC236}">
                <a16:creationId xmlns:a16="http://schemas.microsoft.com/office/drawing/2014/main" id="{C8FF9E39-F2EC-C54B-B187-53E23995F184}"/>
              </a:ext>
            </a:extLst>
          </p:cNvPr>
          <p:cNvSpPr txBox="1">
            <a:spLocks/>
          </p:cNvSpPr>
          <p:nvPr/>
        </p:nvSpPr>
        <p:spPr>
          <a:xfrm>
            <a:off x="1209433" y="245750"/>
            <a:ext cx="7395015" cy="537995"/>
          </a:xfrm>
          <a:prstGeom prst="rect">
            <a:avLst/>
          </a:prstGeom>
        </p:spPr>
        <p:txBody>
          <a:bodyPr vert="horz" wrap="square" lIns="0" tIns="15394" rIns="0" bIns="0" rtlCol="0">
            <a:spAutoFit/>
          </a:bodyPr>
          <a:lstStyle>
            <a:lvl1pPr>
              <a:defRPr sz="3450" b="1" i="0">
                <a:solidFill>
                  <a:srgbClr val="595857"/>
                </a:solidFill>
                <a:latin typeface="Malgun Gothic"/>
                <a:ea typeface="+mj-ea"/>
                <a:cs typeface="Malgun Gothic"/>
              </a:defRPr>
            </a:lvl1pPr>
          </a:lstStyle>
          <a:p>
            <a:pPr marL="15396" latinLnBrk="0">
              <a:spcBef>
                <a:spcPts val="121"/>
              </a:spcBef>
            </a:pPr>
            <a:r>
              <a:rPr lang="ko-KR" altLang="en-US" sz="3395" kern="0" dirty="0" smtClean="0">
                <a:solidFill>
                  <a:srgbClr val="0095D6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올바른 마스크 사용법</a:t>
            </a:r>
            <a:r>
              <a:rPr lang="en-US" altLang="ko-KR" sz="3395" kern="0" dirty="0" smtClean="0">
                <a:solidFill>
                  <a:srgbClr val="0095D6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(Q&amp;A)</a:t>
            </a:r>
          </a:p>
        </p:txBody>
      </p:sp>
      <p:sp>
        <p:nvSpPr>
          <p:cNvPr id="8" name="object 5"/>
          <p:cNvSpPr/>
          <p:nvPr/>
        </p:nvSpPr>
        <p:spPr>
          <a:xfrm flipV="1">
            <a:off x="1154675" y="749760"/>
            <a:ext cx="7989325" cy="45719"/>
          </a:xfrm>
          <a:custGeom>
            <a:avLst/>
            <a:gdLst/>
            <a:ahLst/>
            <a:cxnLst/>
            <a:rect l="l" t="t" r="r" b="b"/>
            <a:pathLst>
              <a:path w="4480560">
                <a:moveTo>
                  <a:pt x="0" y="0"/>
                </a:moveTo>
                <a:lnTo>
                  <a:pt x="4479963" y="0"/>
                </a:lnTo>
              </a:path>
            </a:pathLst>
          </a:custGeom>
          <a:ln w="3175">
            <a:solidFill>
              <a:srgbClr val="0095D5"/>
            </a:solidFill>
          </a:ln>
        </p:spPr>
        <p:txBody>
          <a:bodyPr wrap="square" lIns="0" tIns="0" rIns="0" bIns="0" rtlCol="0"/>
          <a:lstStyle/>
          <a:p>
            <a:endParaRPr sz="2270"/>
          </a:p>
        </p:txBody>
      </p:sp>
      <p:grpSp>
        <p:nvGrpSpPr>
          <p:cNvPr id="9" name="그룹 8">
            <a:extLst>
              <a:ext uri="{FF2B5EF4-FFF2-40B4-BE49-F238E27FC236}">
                <a16:creationId xmlns:a16="http://schemas.microsoft.com/office/drawing/2014/main" id="{0D94F7DD-B66A-704E-A997-5384FA8DEE80}"/>
              </a:ext>
            </a:extLst>
          </p:cNvPr>
          <p:cNvGrpSpPr/>
          <p:nvPr/>
        </p:nvGrpSpPr>
        <p:grpSpPr>
          <a:xfrm>
            <a:off x="310626" y="489766"/>
            <a:ext cx="765929" cy="250404"/>
            <a:chOff x="899137" y="-424125"/>
            <a:chExt cx="1550187" cy="506800"/>
          </a:xfrm>
        </p:grpSpPr>
        <p:sp>
          <p:nvSpPr>
            <p:cNvPr id="10" name="object 6"/>
            <p:cNvSpPr/>
            <p:nvPr/>
          </p:nvSpPr>
          <p:spPr>
            <a:xfrm>
              <a:off x="899137" y="-424125"/>
              <a:ext cx="646815" cy="27760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11" name="object 7"/>
            <p:cNvSpPr/>
            <p:nvPr/>
          </p:nvSpPr>
          <p:spPr>
            <a:xfrm>
              <a:off x="1601733" y="-139502"/>
              <a:ext cx="247004" cy="17949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12" name="object 8"/>
            <p:cNvSpPr/>
            <p:nvPr/>
          </p:nvSpPr>
          <p:spPr>
            <a:xfrm>
              <a:off x="1029784" y="-71888"/>
              <a:ext cx="819534" cy="154563"/>
            </a:xfrm>
            <a:custGeom>
              <a:avLst/>
              <a:gdLst/>
              <a:ahLst/>
              <a:cxnLst/>
              <a:rect l="l" t="t" r="r" b="b"/>
              <a:pathLst>
                <a:path w="461009" h="172719">
                  <a:moveTo>
                    <a:pt x="61412" y="0"/>
                  </a:moveTo>
                  <a:lnTo>
                    <a:pt x="44487" y="509"/>
                  </a:lnTo>
                  <a:lnTo>
                    <a:pt x="25049" y="2813"/>
                  </a:lnTo>
                  <a:lnTo>
                    <a:pt x="8439" y="7125"/>
                  </a:lnTo>
                  <a:lnTo>
                    <a:pt x="0" y="13665"/>
                  </a:lnTo>
                  <a:lnTo>
                    <a:pt x="391" y="21345"/>
                  </a:lnTo>
                  <a:lnTo>
                    <a:pt x="8726" y="28433"/>
                  </a:lnTo>
                  <a:lnTo>
                    <a:pt x="28051" y="34176"/>
                  </a:lnTo>
                  <a:lnTo>
                    <a:pt x="61412" y="37820"/>
                  </a:lnTo>
                  <a:lnTo>
                    <a:pt x="132876" y="50284"/>
                  </a:lnTo>
                  <a:lnTo>
                    <a:pt x="192041" y="75295"/>
                  </a:lnTo>
                  <a:lnTo>
                    <a:pt x="232391" y="99881"/>
                  </a:lnTo>
                  <a:lnTo>
                    <a:pt x="247416" y="111074"/>
                  </a:lnTo>
                  <a:lnTo>
                    <a:pt x="263032" y="135748"/>
                  </a:lnTo>
                  <a:lnTo>
                    <a:pt x="286778" y="155198"/>
                  </a:lnTo>
                  <a:lnTo>
                    <a:pt x="316858" y="167950"/>
                  </a:lnTo>
                  <a:lnTo>
                    <a:pt x="351475" y="172529"/>
                  </a:lnTo>
                  <a:lnTo>
                    <a:pt x="391247" y="166420"/>
                  </a:lnTo>
                  <a:lnTo>
                    <a:pt x="448517" y="124469"/>
                  </a:lnTo>
                  <a:lnTo>
                    <a:pt x="460626" y="86360"/>
                  </a:lnTo>
                  <a:lnTo>
                    <a:pt x="456613" y="82346"/>
                  </a:lnTo>
                  <a:lnTo>
                    <a:pt x="258108" y="82346"/>
                  </a:lnTo>
                  <a:lnTo>
                    <a:pt x="224466" y="58242"/>
                  </a:lnTo>
                  <a:lnTo>
                    <a:pt x="178109" y="31676"/>
                  </a:lnTo>
                  <a:lnTo>
                    <a:pt x="122577" y="9859"/>
                  </a:lnTo>
                  <a:lnTo>
                    <a:pt x="61412" y="0"/>
                  </a:lnTo>
                  <a:close/>
                </a:path>
              </a:pathLst>
            </a:custGeom>
            <a:solidFill>
              <a:srgbClr val="F05B72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13" name="object 9"/>
            <p:cNvSpPr/>
            <p:nvPr/>
          </p:nvSpPr>
          <p:spPr>
            <a:xfrm>
              <a:off x="1665910" y="-373629"/>
              <a:ext cx="783414" cy="325605"/>
            </a:xfrm>
            <a:custGeom>
              <a:avLst/>
              <a:gdLst/>
              <a:ahLst/>
              <a:cxnLst/>
              <a:rect l="l" t="t" r="r" b="b"/>
              <a:pathLst>
                <a:path w="440690" h="363855">
                  <a:moveTo>
                    <a:pt x="52908" y="209503"/>
                  </a:moveTo>
                  <a:lnTo>
                    <a:pt x="1856" y="238980"/>
                  </a:lnTo>
                  <a:lnTo>
                    <a:pt x="0" y="244961"/>
                  </a:lnTo>
                  <a:lnTo>
                    <a:pt x="67585" y="362017"/>
                  </a:lnTo>
                  <a:lnTo>
                    <a:pt x="73687" y="363402"/>
                  </a:lnTo>
                  <a:lnTo>
                    <a:pt x="124735" y="333925"/>
                  </a:lnTo>
                  <a:lnTo>
                    <a:pt x="126597" y="327956"/>
                  </a:lnTo>
                  <a:lnTo>
                    <a:pt x="122143" y="320234"/>
                  </a:lnTo>
                  <a:lnTo>
                    <a:pt x="257187" y="320234"/>
                  </a:lnTo>
                  <a:lnTo>
                    <a:pt x="427752" y="221759"/>
                  </a:lnTo>
                  <a:lnTo>
                    <a:pt x="431313" y="218609"/>
                  </a:lnTo>
                  <a:lnTo>
                    <a:pt x="63470" y="218609"/>
                  </a:lnTo>
                  <a:lnTo>
                    <a:pt x="59014" y="210887"/>
                  </a:lnTo>
                  <a:lnTo>
                    <a:pt x="52908" y="209503"/>
                  </a:lnTo>
                  <a:close/>
                </a:path>
                <a:path w="440690" h="363855">
                  <a:moveTo>
                    <a:pt x="208486" y="348352"/>
                  </a:moveTo>
                  <a:lnTo>
                    <a:pt x="165343" y="348352"/>
                  </a:lnTo>
                  <a:lnTo>
                    <a:pt x="172086" y="354275"/>
                  </a:lnTo>
                  <a:lnTo>
                    <a:pt x="180304" y="357433"/>
                  </a:lnTo>
                  <a:lnTo>
                    <a:pt x="189143" y="357600"/>
                  </a:lnTo>
                  <a:lnTo>
                    <a:pt x="197751" y="354550"/>
                  </a:lnTo>
                  <a:lnTo>
                    <a:pt x="208486" y="348352"/>
                  </a:lnTo>
                  <a:close/>
                </a:path>
                <a:path w="440690" h="363855">
                  <a:moveTo>
                    <a:pt x="257187" y="320234"/>
                  </a:moveTo>
                  <a:lnTo>
                    <a:pt x="122143" y="320234"/>
                  </a:lnTo>
                  <a:lnTo>
                    <a:pt x="137394" y="324560"/>
                  </a:lnTo>
                  <a:lnTo>
                    <a:pt x="146977" y="328932"/>
                  </a:lnTo>
                  <a:lnTo>
                    <a:pt x="154943" y="335988"/>
                  </a:lnTo>
                  <a:lnTo>
                    <a:pt x="165340" y="348365"/>
                  </a:lnTo>
                  <a:lnTo>
                    <a:pt x="208486" y="348352"/>
                  </a:lnTo>
                  <a:lnTo>
                    <a:pt x="257187" y="320234"/>
                  </a:lnTo>
                  <a:close/>
                </a:path>
                <a:path w="440690" h="363855">
                  <a:moveTo>
                    <a:pt x="311037" y="0"/>
                  </a:moveTo>
                  <a:lnTo>
                    <a:pt x="71553" y="135970"/>
                  </a:lnTo>
                  <a:lnTo>
                    <a:pt x="58953" y="158332"/>
                  </a:lnTo>
                  <a:lnTo>
                    <a:pt x="60709" y="167136"/>
                  </a:lnTo>
                  <a:lnTo>
                    <a:pt x="62242" y="171967"/>
                  </a:lnTo>
                  <a:lnTo>
                    <a:pt x="64780" y="183646"/>
                  </a:lnTo>
                  <a:lnTo>
                    <a:pt x="65975" y="199944"/>
                  </a:lnTo>
                  <a:lnTo>
                    <a:pt x="63470" y="218609"/>
                  </a:lnTo>
                  <a:lnTo>
                    <a:pt x="431313" y="218609"/>
                  </a:lnTo>
                  <a:lnTo>
                    <a:pt x="435246" y="215132"/>
                  </a:lnTo>
                  <a:lnTo>
                    <a:pt x="439485" y="206423"/>
                  </a:lnTo>
                  <a:lnTo>
                    <a:pt x="440170" y="196763"/>
                  </a:lnTo>
                  <a:lnTo>
                    <a:pt x="436998" y="187278"/>
                  </a:lnTo>
                  <a:lnTo>
                    <a:pt x="336033" y="12412"/>
                  </a:lnTo>
                  <a:lnTo>
                    <a:pt x="329408" y="4918"/>
                  </a:lnTo>
                  <a:lnTo>
                    <a:pt x="320699" y="680"/>
                  </a:lnTo>
                  <a:lnTo>
                    <a:pt x="311037" y="0"/>
                  </a:lnTo>
                  <a:close/>
                </a:path>
              </a:pathLst>
            </a:custGeom>
            <a:solidFill>
              <a:srgbClr val="58B0E3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14" name="object 10"/>
            <p:cNvSpPr/>
            <p:nvPr/>
          </p:nvSpPr>
          <p:spPr>
            <a:xfrm>
              <a:off x="1910865" y="-330111"/>
              <a:ext cx="398478" cy="233550"/>
            </a:xfrm>
            <a:custGeom>
              <a:avLst/>
              <a:gdLst/>
              <a:ahLst/>
              <a:cxnLst/>
              <a:rect l="l" t="t" r="r" b="b"/>
              <a:pathLst>
                <a:path w="224155" h="260984">
                  <a:moveTo>
                    <a:pt x="110008" y="0"/>
                  </a:moveTo>
                  <a:lnTo>
                    <a:pt x="0" y="63512"/>
                  </a:lnTo>
                  <a:lnTo>
                    <a:pt x="113709" y="260464"/>
                  </a:lnTo>
                  <a:lnTo>
                    <a:pt x="223715" y="196951"/>
                  </a:lnTo>
                  <a:lnTo>
                    <a:pt x="11000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15" name="object 11"/>
            <p:cNvSpPr/>
            <p:nvPr/>
          </p:nvSpPr>
          <p:spPr>
            <a:xfrm>
              <a:off x="2021112" y="-258172"/>
              <a:ext cx="177213" cy="892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270"/>
            </a:p>
          </p:txBody>
        </p:sp>
      </p:grpSp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6" cstate="print"/>
          <a:srcRect l="67936" t="49245" r="847" b="27356"/>
          <a:stretch/>
        </p:blipFill>
        <p:spPr bwMode="auto">
          <a:xfrm>
            <a:off x="779812" y="862694"/>
            <a:ext cx="8147118" cy="3827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4635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4">
            <a:extLst>
              <a:ext uri="{FF2B5EF4-FFF2-40B4-BE49-F238E27FC236}">
                <a16:creationId xmlns:a16="http://schemas.microsoft.com/office/drawing/2014/main" id="{C8FF9E39-F2EC-C54B-B187-53E23995F184}"/>
              </a:ext>
            </a:extLst>
          </p:cNvPr>
          <p:cNvSpPr txBox="1">
            <a:spLocks/>
          </p:cNvSpPr>
          <p:nvPr/>
        </p:nvSpPr>
        <p:spPr>
          <a:xfrm>
            <a:off x="1209433" y="245750"/>
            <a:ext cx="7395015" cy="537995"/>
          </a:xfrm>
          <a:prstGeom prst="rect">
            <a:avLst/>
          </a:prstGeom>
        </p:spPr>
        <p:txBody>
          <a:bodyPr vert="horz" wrap="square" lIns="0" tIns="15394" rIns="0" bIns="0" rtlCol="0">
            <a:spAutoFit/>
          </a:bodyPr>
          <a:lstStyle>
            <a:lvl1pPr>
              <a:defRPr sz="3450" b="1" i="0">
                <a:solidFill>
                  <a:srgbClr val="595857"/>
                </a:solidFill>
                <a:latin typeface="Malgun Gothic"/>
                <a:ea typeface="+mj-ea"/>
                <a:cs typeface="Malgun Gothic"/>
              </a:defRPr>
            </a:lvl1pPr>
          </a:lstStyle>
          <a:p>
            <a:pPr marL="15396" latinLnBrk="0">
              <a:spcBef>
                <a:spcPts val="121"/>
              </a:spcBef>
            </a:pPr>
            <a:r>
              <a:rPr lang="ko-KR" altLang="en-US" sz="3395" kern="0" dirty="0" smtClean="0">
                <a:solidFill>
                  <a:srgbClr val="0095D6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올바른 마스크 사용법</a:t>
            </a:r>
            <a:r>
              <a:rPr lang="en-US" altLang="ko-KR" sz="3395" kern="0" dirty="0" smtClean="0">
                <a:solidFill>
                  <a:srgbClr val="0095D6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(Q&amp;A)</a:t>
            </a:r>
          </a:p>
        </p:txBody>
      </p:sp>
      <p:sp>
        <p:nvSpPr>
          <p:cNvPr id="8" name="object 5"/>
          <p:cNvSpPr/>
          <p:nvPr/>
        </p:nvSpPr>
        <p:spPr>
          <a:xfrm flipV="1">
            <a:off x="1154675" y="749760"/>
            <a:ext cx="7989325" cy="45719"/>
          </a:xfrm>
          <a:custGeom>
            <a:avLst/>
            <a:gdLst/>
            <a:ahLst/>
            <a:cxnLst/>
            <a:rect l="l" t="t" r="r" b="b"/>
            <a:pathLst>
              <a:path w="4480560">
                <a:moveTo>
                  <a:pt x="0" y="0"/>
                </a:moveTo>
                <a:lnTo>
                  <a:pt x="4479963" y="0"/>
                </a:lnTo>
              </a:path>
            </a:pathLst>
          </a:custGeom>
          <a:ln w="3175">
            <a:solidFill>
              <a:srgbClr val="0095D5"/>
            </a:solidFill>
          </a:ln>
        </p:spPr>
        <p:txBody>
          <a:bodyPr wrap="square" lIns="0" tIns="0" rIns="0" bIns="0" rtlCol="0"/>
          <a:lstStyle/>
          <a:p>
            <a:endParaRPr sz="2270"/>
          </a:p>
        </p:txBody>
      </p:sp>
      <p:grpSp>
        <p:nvGrpSpPr>
          <p:cNvPr id="9" name="그룹 8">
            <a:extLst>
              <a:ext uri="{FF2B5EF4-FFF2-40B4-BE49-F238E27FC236}">
                <a16:creationId xmlns:a16="http://schemas.microsoft.com/office/drawing/2014/main" id="{0D94F7DD-B66A-704E-A997-5384FA8DEE80}"/>
              </a:ext>
            </a:extLst>
          </p:cNvPr>
          <p:cNvGrpSpPr/>
          <p:nvPr/>
        </p:nvGrpSpPr>
        <p:grpSpPr>
          <a:xfrm>
            <a:off x="310626" y="489766"/>
            <a:ext cx="765929" cy="250404"/>
            <a:chOff x="899137" y="-424125"/>
            <a:chExt cx="1550187" cy="506800"/>
          </a:xfrm>
        </p:grpSpPr>
        <p:sp>
          <p:nvSpPr>
            <p:cNvPr id="10" name="object 6"/>
            <p:cNvSpPr/>
            <p:nvPr/>
          </p:nvSpPr>
          <p:spPr>
            <a:xfrm>
              <a:off x="899137" y="-424125"/>
              <a:ext cx="646815" cy="27760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11" name="object 7"/>
            <p:cNvSpPr/>
            <p:nvPr/>
          </p:nvSpPr>
          <p:spPr>
            <a:xfrm>
              <a:off x="1601733" y="-139502"/>
              <a:ext cx="247004" cy="17949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12" name="object 8"/>
            <p:cNvSpPr/>
            <p:nvPr/>
          </p:nvSpPr>
          <p:spPr>
            <a:xfrm>
              <a:off x="1029784" y="-71888"/>
              <a:ext cx="819534" cy="154563"/>
            </a:xfrm>
            <a:custGeom>
              <a:avLst/>
              <a:gdLst/>
              <a:ahLst/>
              <a:cxnLst/>
              <a:rect l="l" t="t" r="r" b="b"/>
              <a:pathLst>
                <a:path w="461009" h="172719">
                  <a:moveTo>
                    <a:pt x="61412" y="0"/>
                  </a:moveTo>
                  <a:lnTo>
                    <a:pt x="44487" y="509"/>
                  </a:lnTo>
                  <a:lnTo>
                    <a:pt x="25049" y="2813"/>
                  </a:lnTo>
                  <a:lnTo>
                    <a:pt x="8439" y="7125"/>
                  </a:lnTo>
                  <a:lnTo>
                    <a:pt x="0" y="13665"/>
                  </a:lnTo>
                  <a:lnTo>
                    <a:pt x="391" y="21345"/>
                  </a:lnTo>
                  <a:lnTo>
                    <a:pt x="8726" y="28433"/>
                  </a:lnTo>
                  <a:lnTo>
                    <a:pt x="28051" y="34176"/>
                  </a:lnTo>
                  <a:lnTo>
                    <a:pt x="61412" y="37820"/>
                  </a:lnTo>
                  <a:lnTo>
                    <a:pt x="132876" y="50284"/>
                  </a:lnTo>
                  <a:lnTo>
                    <a:pt x="192041" y="75295"/>
                  </a:lnTo>
                  <a:lnTo>
                    <a:pt x="232391" y="99881"/>
                  </a:lnTo>
                  <a:lnTo>
                    <a:pt x="247416" y="111074"/>
                  </a:lnTo>
                  <a:lnTo>
                    <a:pt x="263032" y="135748"/>
                  </a:lnTo>
                  <a:lnTo>
                    <a:pt x="286778" y="155198"/>
                  </a:lnTo>
                  <a:lnTo>
                    <a:pt x="316858" y="167950"/>
                  </a:lnTo>
                  <a:lnTo>
                    <a:pt x="351475" y="172529"/>
                  </a:lnTo>
                  <a:lnTo>
                    <a:pt x="391247" y="166420"/>
                  </a:lnTo>
                  <a:lnTo>
                    <a:pt x="448517" y="124469"/>
                  </a:lnTo>
                  <a:lnTo>
                    <a:pt x="460626" y="86360"/>
                  </a:lnTo>
                  <a:lnTo>
                    <a:pt x="456613" y="82346"/>
                  </a:lnTo>
                  <a:lnTo>
                    <a:pt x="258108" y="82346"/>
                  </a:lnTo>
                  <a:lnTo>
                    <a:pt x="224466" y="58242"/>
                  </a:lnTo>
                  <a:lnTo>
                    <a:pt x="178109" y="31676"/>
                  </a:lnTo>
                  <a:lnTo>
                    <a:pt x="122577" y="9859"/>
                  </a:lnTo>
                  <a:lnTo>
                    <a:pt x="61412" y="0"/>
                  </a:lnTo>
                  <a:close/>
                </a:path>
              </a:pathLst>
            </a:custGeom>
            <a:solidFill>
              <a:srgbClr val="F05B72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13" name="object 9"/>
            <p:cNvSpPr/>
            <p:nvPr/>
          </p:nvSpPr>
          <p:spPr>
            <a:xfrm>
              <a:off x="1665910" y="-373629"/>
              <a:ext cx="783414" cy="325605"/>
            </a:xfrm>
            <a:custGeom>
              <a:avLst/>
              <a:gdLst/>
              <a:ahLst/>
              <a:cxnLst/>
              <a:rect l="l" t="t" r="r" b="b"/>
              <a:pathLst>
                <a:path w="440690" h="363855">
                  <a:moveTo>
                    <a:pt x="52908" y="209503"/>
                  </a:moveTo>
                  <a:lnTo>
                    <a:pt x="1856" y="238980"/>
                  </a:lnTo>
                  <a:lnTo>
                    <a:pt x="0" y="244961"/>
                  </a:lnTo>
                  <a:lnTo>
                    <a:pt x="67585" y="362017"/>
                  </a:lnTo>
                  <a:lnTo>
                    <a:pt x="73687" y="363402"/>
                  </a:lnTo>
                  <a:lnTo>
                    <a:pt x="124735" y="333925"/>
                  </a:lnTo>
                  <a:lnTo>
                    <a:pt x="126597" y="327956"/>
                  </a:lnTo>
                  <a:lnTo>
                    <a:pt x="122143" y="320234"/>
                  </a:lnTo>
                  <a:lnTo>
                    <a:pt x="257187" y="320234"/>
                  </a:lnTo>
                  <a:lnTo>
                    <a:pt x="427752" y="221759"/>
                  </a:lnTo>
                  <a:lnTo>
                    <a:pt x="431313" y="218609"/>
                  </a:lnTo>
                  <a:lnTo>
                    <a:pt x="63470" y="218609"/>
                  </a:lnTo>
                  <a:lnTo>
                    <a:pt x="59014" y="210887"/>
                  </a:lnTo>
                  <a:lnTo>
                    <a:pt x="52908" y="209503"/>
                  </a:lnTo>
                  <a:close/>
                </a:path>
                <a:path w="440690" h="363855">
                  <a:moveTo>
                    <a:pt x="208486" y="348352"/>
                  </a:moveTo>
                  <a:lnTo>
                    <a:pt x="165343" y="348352"/>
                  </a:lnTo>
                  <a:lnTo>
                    <a:pt x="172086" y="354275"/>
                  </a:lnTo>
                  <a:lnTo>
                    <a:pt x="180304" y="357433"/>
                  </a:lnTo>
                  <a:lnTo>
                    <a:pt x="189143" y="357600"/>
                  </a:lnTo>
                  <a:lnTo>
                    <a:pt x="197751" y="354550"/>
                  </a:lnTo>
                  <a:lnTo>
                    <a:pt x="208486" y="348352"/>
                  </a:lnTo>
                  <a:close/>
                </a:path>
                <a:path w="440690" h="363855">
                  <a:moveTo>
                    <a:pt x="257187" y="320234"/>
                  </a:moveTo>
                  <a:lnTo>
                    <a:pt x="122143" y="320234"/>
                  </a:lnTo>
                  <a:lnTo>
                    <a:pt x="137394" y="324560"/>
                  </a:lnTo>
                  <a:lnTo>
                    <a:pt x="146977" y="328932"/>
                  </a:lnTo>
                  <a:lnTo>
                    <a:pt x="154943" y="335988"/>
                  </a:lnTo>
                  <a:lnTo>
                    <a:pt x="165340" y="348365"/>
                  </a:lnTo>
                  <a:lnTo>
                    <a:pt x="208486" y="348352"/>
                  </a:lnTo>
                  <a:lnTo>
                    <a:pt x="257187" y="320234"/>
                  </a:lnTo>
                  <a:close/>
                </a:path>
                <a:path w="440690" h="363855">
                  <a:moveTo>
                    <a:pt x="311037" y="0"/>
                  </a:moveTo>
                  <a:lnTo>
                    <a:pt x="71553" y="135970"/>
                  </a:lnTo>
                  <a:lnTo>
                    <a:pt x="58953" y="158332"/>
                  </a:lnTo>
                  <a:lnTo>
                    <a:pt x="60709" y="167136"/>
                  </a:lnTo>
                  <a:lnTo>
                    <a:pt x="62242" y="171967"/>
                  </a:lnTo>
                  <a:lnTo>
                    <a:pt x="64780" y="183646"/>
                  </a:lnTo>
                  <a:lnTo>
                    <a:pt x="65975" y="199944"/>
                  </a:lnTo>
                  <a:lnTo>
                    <a:pt x="63470" y="218609"/>
                  </a:lnTo>
                  <a:lnTo>
                    <a:pt x="431313" y="218609"/>
                  </a:lnTo>
                  <a:lnTo>
                    <a:pt x="435246" y="215132"/>
                  </a:lnTo>
                  <a:lnTo>
                    <a:pt x="439485" y="206423"/>
                  </a:lnTo>
                  <a:lnTo>
                    <a:pt x="440170" y="196763"/>
                  </a:lnTo>
                  <a:lnTo>
                    <a:pt x="436998" y="187278"/>
                  </a:lnTo>
                  <a:lnTo>
                    <a:pt x="336033" y="12412"/>
                  </a:lnTo>
                  <a:lnTo>
                    <a:pt x="329408" y="4918"/>
                  </a:lnTo>
                  <a:lnTo>
                    <a:pt x="320699" y="680"/>
                  </a:lnTo>
                  <a:lnTo>
                    <a:pt x="311037" y="0"/>
                  </a:lnTo>
                  <a:close/>
                </a:path>
              </a:pathLst>
            </a:custGeom>
            <a:solidFill>
              <a:srgbClr val="58B0E3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14" name="object 10"/>
            <p:cNvSpPr/>
            <p:nvPr/>
          </p:nvSpPr>
          <p:spPr>
            <a:xfrm>
              <a:off x="1910865" y="-330111"/>
              <a:ext cx="398478" cy="233550"/>
            </a:xfrm>
            <a:custGeom>
              <a:avLst/>
              <a:gdLst/>
              <a:ahLst/>
              <a:cxnLst/>
              <a:rect l="l" t="t" r="r" b="b"/>
              <a:pathLst>
                <a:path w="224155" h="260984">
                  <a:moveTo>
                    <a:pt x="110008" y="0"/>
                  </a:moveTo>
                  <a:lnTo>
                    <a:pt x="0" y="63512"/>
                  </a:lnTo>
                  <a:lnTo>
                    <a:pt x="113709" y="260464"/>
                  </a:lnTo>
                  <a:lnTo>
                    <a:pt x="223715" y="196951"/>
                  </a:lnTo>
                  <a:lnTo>
                    <a:pt x="11000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15" name="object 11"/>
            <p:cNvSpPr/>
            <p:nvPr/>
          </p:nvSpPr>
          <p:spPr>
            <a:xfrm>
              <a:off x="2021112" y="-258172"/>
              <a:ext cx="177213" cy="892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270"/>
            </a:p>
          </p:txBody>
        </p:sp>
      </p:grpSp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6" cstate="print"/>
          <a:srcRect l="68161" t="73732" r="622" b="4634"/>
          <a:stretch/>
        </p:blipFill>
        <p:spPr bwMode="auto">
          <a:xfrm>
            <a:off x="918142" y="1086894"/>
            <a:ext cx="8124510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83291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4" r="254"/>
          <a:stretch/>
        </p:blipFill>
        <p:spPr>
          <a:xfrm>
            <a:off x="5196175" y="3795886"/>
            <a:ext cx="2777203" cy="1078948"/>
          </a:xfrm>
          <a:prstGeom prst="rect">
            <a:avLst/>
          </a:prstGeom>
        </p:spPr>
      </p:pic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8005" y="1169491"/>
            <a:ext cx="8229600" cy="11231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sz="2400" b="1" dirty="0" smtClean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[ </a:t>
            </a:r>
            <a:r>
              <a:rPr lang="ko-KR" altLang="en-US" sz="2400" b="1" dirty="0" smtClean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인슐린 주사제가 필요한 경우는</a:t>
            </a:r>
            <a:r>
              <a:rPr lang="en-US" altLang="ko-KR" sz="2400" b="1" dirty="0" smtClean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? ]</a:t>
            </a:r>
          </a:p>
          <a:p>
            <a:pPr marL="0" indent="0">
              <a:buNone/>
            </a:pPr>
            <a:r>
              <a:rPr lang="ko-KR" altLang="en-US" sz="180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  제</a:t>
            </a:r>
            <a:r>
              <a:rPr lang="en-US" altLang="ko-KR" sz="18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1</a:t>
            </a:r>
            <a:r>
              <a:rPr lang="ko-KR" altLang="en-US" sz="18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형 당뇨병이거나 </a:t>
            </a:r>
            <a:r>
              <a:rPr lang="ko-KR" altLang="en-US" sz="1800" dirty="0" err="1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경구형혈당강하제로</a:t>
            </a:r>
            <a:r>
              <a:rPr lang="ko-KR" altLang="en-US" sz="18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혈당조절이 안되는 제</a:t>
            </a:r>
            <a:r>
              <a:rPr lang="en-US" altLang="ko-KR" sz="18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2</a:t>
            </a:r>
            <a:r>
              <a:rPr lang="ko-KR" altLang="en-US" sz="180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형당뇨병환자</a:t>
            </a:r>
            <a:r>
              <a:rPr lang="en-US" altLang="ko-KR" sz="180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719" y="2939833"/>
            <a:ext cx="2811497" cy="1151683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175" y="2323297"/>
            <a:ext cx="2777203" cy="1128468"/>
          </a:xfrm>
          <a:prstGeom prst="rect">
            <a:avLst/>
          </a:prstGeom>
        </p:spPr>
      </p:pic>
      <p:sp>
        <p:nvSpPr>
          <p:cNvPr id="7" name="object 4">
            <a:extLst>
              <a:ext uri="{FF2B5EF4-FFF2-40B4-BE49-F238E27FC236}">
                <a16:creationId xmlns:a16="http://schemas.microsoft.com/office/drawing/2014/main" id="{C8FF9E39-F2EC-C54B-B187-53E23995F184}"/>
              </a:ext>
            </a:extLst>
          </p:cNvPr>
          <p:cNvSpPr txBox="1">
            <a:spLocks/>
          </p:cNvSpPr>
          <p:nvPr/>
        </p:nvSpPr>
        <p:spPr>
          <a:xfrm>
            <a:off x="1209433" y="245750"/>
            <a:ext cx="5810839" cy="537930"/>
          </a:xfrm>
          <a:prstGeom prst="rect">
            <a:avLst/>
          </a:prstGeom>
        </p:spPr>
        <p:txBody>
          <a:bodyPr vert="horz" wrap="square" lIns="0" tIns="15394" rIns="0" bIns="0" rtlCol="0">
            <a:spAutoFit/>
          </a:bodyPr>
          <a:lstStyle>
            <a:lvl1pPr>
              <a:defRPr sz="3450" b="1" i="0">
                <a:solidFill>
                  <a:srgbClr val="595857"/>
                </a:solidFill>
                <a:latin typeface="Malgun Gothic"/>
                <a:ea typeface="+mj-ea"/>
                <a:cs typeface="Malgun Gothic"/>
              </a:defRPr>
            </a:lvl1pPr>
          </a:lstStyle>
          <a:p>
            <a:pPr marL="15396" latinLnBrk="0">
              <a:spcBef>
                <a:spcPts val="121"/>
              </a:spcBef>
            </a:pPr>
            <a:r>
              <a:rPr lang="ko-KR" altLang="en-US" sz="3395" kern="0" dirty="0" err="1" smtClean="0">
                <a:solidFill>
                  <a:srgbClr val="0095D6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올바른자가주사제</a:t>
            </a:r>
            <a:r>
              <a:rPr lang="ko-KR" altLang="en-US" sz="3395" kern="0" dirty="0" smtClean="0">
                <a:solidFill>
                  <a:srgbClr val="0095D6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사용</a:t>
            </a:r>
            <a:r>
              <a:rPr lang="en-US" altLang="ko-KR" sz="3395" kern="0" dirty="0" smtClean="0">
                <a:solidFill>
                  <a:srgbClr val="0095D6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_</a:t>
            </a:r>
            <a:r>
              <a:rPr lang="ko-KR" altLang="en-US" sz="3395" kern="0" dirty="0" smtClean="0">
                <a:solidFill>
                  <a:srgbClr val="0095D6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인슐린</a:t>
            </a:r>
            <a:endParaRPr lang="ko-KR" altLang="en-US" sz="3395" kern="0" dirty="0">
              <a:solidFill>
                <a:srgbClr val="0095D6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8" name="object 5"/>
          <p:cNvSpPr/>
          <p:nvPr/>
        </p:nvSpPr>
        <p:spPr>
          <a:xfrm flipV="1">
            <a:off x="1154675" y="749760"/>
            <a:ext cx="7989325" cy="45719"/>
          </a:xfrm>
          <a:custGeom>
            <a:avLst/>
            <a:gdLst/>
            <a:ahLst/>
            <a:cxnLst/>
            <a:rect l="l" t="t" r="r" b="b"/>
            <a:pathLst>
              <a:path w="4480560">
                <a:moveTo>
                  <a:pt x="0" y="0"/>
                </a:moveTo>
                <a:lnTo>
                  <a:pt x="4479963" y="0"/>
                </a:lnTo>
              </a:path>
            </a:pathLst>
          </a:custGeom>
          <a:ln w="3175">
            <a:solidFill>
              <a:srgbClr val="0095D5"/>
            </a:solidFill>
          </a:ln>
        </p:spPr>
        <p:txBody>
          <a:bodyPr wrap="square" lIns="0" tIns="0" rIns="0" bIns="0" rtlCol="0"/>
          <a:lstStyle/>
          <a:p>
            <a:endParaRPr sz="2270"/>
          </a:p>
        </p:txBody>
      </p:sp>
      <p:grpSp>
        <p:nvGrpSpPr>
          <p:cNvPr id="9" name="그룹 8">
            <a:extLst>
              <a:ext uri="{FF2B5EF4-FFF2-40B4-BE49-F238E27FC236}">
                <a16:creationId xmlns:a16="http://schemas.microsoft.com/office/drawing/2014/main" id="{0D94F7DD-B66A-704E-A997-5384FA8DEE80}"/>
              </a:ext>
            </a:extLst>
          </p:cNvPr>
          <p:cNvGrpSpPr/>
          <p:nvPr/>
        </p:nvGrpSpPr>
        <p:grpSpPr>
          <a:xfrm>
            <a:off x="310626" y="489766"/>
            <a:ext cx="765929" cy="250404"/>
            <a:chOff x="899137" y="-424125"/>
            <a:chExt cx="1550187" cy="506800"/>
          </a:xfrm>
        </p:grpSpPr>
        <p:sp>
          <p:nvSpPr>
            <p:cNvPr id="10" name="object 6"/>
            <p:cNvSpPr/>
            <p:nvPr/>
          </p:nvSpPr>
          <p:spPr>
            <a:xfrm>
              <a:off x="899137" y="-424125"/>
              <a:ext cx="646815" cy="27760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11" name="object 7"/>
            <p:cNvSpPr/>
            <p:nvPr/>
          </p:nvSpPr>
          <p:spPr>
            <a:xfrm>
              <a:off x="1601733" y="-139502"/>
              <a:ext cx="247004" cy="17949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12" name="object 8"/>
            <p:cNvSpPr/>
            <p:nvPr/>
          </p:nvSpPr>
          <p:spPr>
            <a:xfrm>
              <a:off x="1029784" y="-71888"/>
              <a:ext cx="819534" cy="154563"/>
            </a:xfrm>
            <a:custGeom>
              <a:avLst/>
              <a:gdLst/>
              <a:ahLst/>
              <a:cxnLst/>
              <a:rect l="l" t="t" r="r" b="b"/>
              <a:pathLst>
                <a:path w="461009" h="172719">
                  <a:moveTo>
                    <a:pt x="61412" y="0"/>
                  </a:moveTo>
                  <a:lnTo>
                    <a:pt x="44487" y="509"/>
                  </a:lnTo>
                  <a:lnTo>
                    <a:pt x="25049" y="2813"/>
                  </a:lnTo>
                  <a:lnTo>
                    <a:pt x="8439" y="7125"/>
                  </a:lnTo>
                  <a:lnTo>
                    <a:pt x="0" y="13665"/>
                  </a:lnTo>
                  <a:lnTo>
                    <a:pt x="391" y="21345"/>
                  </a:lnTo>
                  <a:lnTo>
                    <a:pt x="8726" y="28433"/>
                  </a:lnTo>
                  <a:lnTo>
                    <a:pt x="28051" y="34176"/>
                  </a:lnTo>
                  <a:lnTo>
                    <a:pt x="61412" y="37820"/>
                  </a:lnTo>
                  <a:lnTo>
                    <a:pt x="132876" y="50284"/>
                  </a:lnTo>
                  <a:lnTo>
                    <a:pt x="192041" y="75295"/>
                  </a:lnTo>
                  <a:lnTo>
                    <a:pt x="232391" y="99881"/>
                  </a:lnTo>
                  <a:lnTo>
                    <a:pt x="247416" y="111074"/>
                  </a:lnTo>
                  <a:lnTo>
                    <a:pt x="263032" y="135748"/>
                  </a:lnTo>
                  <a:lnTo>
                    <a:pt x="286778" y="155198"/>
                  </a:lnTo>
                  <a:lnTo>
                    <a:pt x="316858" y="167950"/>
                  </a:lnTo>
                  <a:lnTo>
                    <a:pt x="351475" y="172529"/>
                  </a:lnTo>
                  <a:lnTo>
                    <a:pt x="391247" y="166420"/>
                  </a:lnTo>
                  <a:lnTo>
                    <a:pt x="448517" y="124469"/>
                  </a:lnTo>
                  <a:lnTo>
                    <a:pt x="460626" y="86360"/>
                  </a:lnTo>
                  <a:lnTo>
                    <a:pt x="456613" y="82346"/>
                  </a:lnTo>
                  <a:lnTo>
                    <a:pt x="258108" y="82346"/>
                  </a:lnTo>
                  <a:lnTo>
                    <a:pt x="224466" y="58242"/>
                  </a:lnTo>
                  <a:lnTo>
                    <a:pt x="178109" y="31676"/>
                  </a:lnTo>
                  <a:lnTo>
                    <a:pt x="122577" y="9859"/>
                  </a:lnTo>
                  <a:lnTo>
                    <a:pt x="61412" y="0"/>
                  </a:lnTo>
                  <a:close/>
                </a:path>
              </a:pathLst>
            </a:custGeom>
            <a:solidFill>
              <a:srgbClr val="F05B72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13" name="object 9"/>
            <p:cNvSpPr/>
            <p:nvPr/>
          </p:nvSpPr>
          <p:spPr>
            <a:xfrm>
              <a:off x="1665910" y="-373629"/>
              <a:ext cx="783414" cy="325605"/>
            </a:xfrm>
            <a:custGeom>
              <a:avLst/>
              <a:gdLst/>
              <a:ahLst/>
              <a:cxnLst/>
              <a:rect l="l" t="t" r="r" b="b"/>
              <a:pathLst>
                <a:path w="440690" h="363855">
                  <a:moveTo>
                    <a:pt x="52908" y="209503"/>
                  </a:moveTo>
                  <a:lnTo>
                    <a:pt x="1856" y="238980"/>
                  </a:lnTo>
                  <a:lnTo>
                    <a:pt x="0" y="244961"/>
                  </a:lnTo>
                  <a:lnTo>
                    <a:pt x="67585" y="362017"/>
                  </a:lnTo>
                  <a:lnTo>
                    <a:pt x="73687" y="363402"/>
                  </a:lnTo>
                  <a:lnTo>
                    <a:pt x="124735" y="333925"/>
                  </a:lnTo>
                  <a:lnTo>
                    <a:pt x="126597" y="327956"/>
                  </a:lnTo>
                  <a:lnTo>
                    <a:pt x="122143" y="320234"/>
                  </a:lnTo>
                  <a:lnTo>
                    <a:pt x="257187" y="320234"/>
                  </a:lnTo>
                  <a:lnTo>
                    <a:pt x="427752" y="221759"/>
                  </a:lnTo>
                  <a:lnTo>
                    <a:pt x="431313" y="218609"/>
                  </a:lnTo>
                  <a:lnTo>
                    <a:pt x="63470" y="218609"/>
                  </a:lnTo>
                  <a:lnTo>
                    <a:pt x="59014" y="210887"/>
                  </a:lnTo>
                  <a:lnTo>
                    <a:pt x="52908" y="209503"/>
                  </a:lnTo>
                  <a:close/>
                </a:path>
                <a:path w="440690" h="363855">
                  <a:moveTo>
                    <a:pt x="208486" y="348352"/>
                  </a:moveTo>
                  <a:lnTo>
                    <a:pt x="165343" y="348352"/>
                  </a:lnTo>
                  <a:lnTo>
                    <a:pt x="172086" y="354275"/>
                  </a:lnTo>
                  <a:lnTo>
                    <a:pt x="180304" y="357433"/>
                  </a:lnTo>
                  <a:lnTo>
                    <a:pt x="189143" y="357600"/>
                  </a:lnTo>
                  <a:lnTo>
                    <a:pt x="197751" y="354550"/>
                  </a:lnTo>
                  <a:lnTo>
                    <a:pt x="208486" y="348352"/>
                  </a:lnTo>
                  <a:close/>
                </a:path>
                <a:path w="440690" h="363855">
                  <a:moveTo>
                    <a:pt x="257187" y="320234"/>
                  </a:moveTo>
                  <a:lnTo>
                    <a:pt x="122143" y="320234"/>
                  </a:lnTo>
                  <a:lnTo>
                    <a:pt x="137394" y="324560"/>
                  </a:lnTo>
                  <a:lnTo>
                    <a:pt x="146977" y="328932"/>
                  </a:lnTo>
                  <a:lnTo>
                    <a:pt x="154943" y="335988"/>
                  </a:lnTo>
                  <a:lnTo>
                    <a:pt x="165340" y="348365"/>
                  </a:lnTo>
                  <a:lnTo>
                    <a:pt x="208486" y="348352"/>
                  </a:lnTo>
                  <a:lnTo>
                    <a:pt x="257187" y="320234"/>
                  </a:lnTo>
                  <a:close/>
                </a:path>
                <a:path w="440690" h="363855">
                  <a:moveTo>
                    <a:pt x="311037" y="0"/>
                  </a:moveTo>
                  <a:lnTo>
                    <a:pt x="71553" y="135970"/>
                  </a:lnTo>
                  <a:lnTo>
                    <a:pt x="58953" y="158332"/>
                  </a:lnTo>
                  <a:lnTo>
                    <a:pt x="60709" y="167136"/>
                  </a:lnTo>
                  <a:lnTo>
                    <a:pt x="62242" y="171967"/>
                  </a:lnTo>
                  <a:lnTo>
                    <a:pt x="64780" y="183646"/>
                  </a:lnTo>
                  <a:lnTo>
                    <a:pt x="65975" y="199944"/>
                  </a:lnTo>
                  <a:lnTo>
                    <a:pt x="63470" y="218609"/>
                  </a:lnTo>
                  <a:lnTo>
                    <a:pt x="431313" y="218609"/>
                  </a:lnTo>
                  <a:lnTo>
                    <a:pt x="435246" y="215132"/>
                  </a:lnTo>
                  <a:lnTo>
                    <a:pt x="439485" y="206423"/>
                  </a:lnTo>
                  <a:lnTo>
                    <a:pt x="440170" y="196763"/>
                  </a:lnTo>
                  <a:lnTo>
                    <a:pt x="436998" y="187278"/>
                  </a:lnTo>
                  <a:lnTo>
                    <a:pt x="336033" y="12412"/>
                  </a:lnTo>
                  <a:lnTo>
                    <a:pt x="329408" y="4918"/>
                  </a:lnTo>
                  <a:lnTo>
                    <a:pt x="320699" y="680"/>
                  </a:lnTo>
                  <a:lnTo>
                    <a:pt x="311037" y="0"/>
                  </a:lnTo>
                  <a:close/>
                </a:path>
              </a:pathLst>
            </a:custGeom>
            <a:solidFill>
              <a:srgbClr val="58B0E3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14" name="object 10"/>
            <p:cNvSpPr/>
            <p:nvPr/>
          </p:nvSpPr>
          <p:spPr>
            <a:xfrm>
              <a:off x="1910865" y="-330111"/>
              <a:ext cx="398478" cy="233550"/>
            </a:xfrm>
            <a:custGeom>
              <a:avLst/>
              <a:gdLst/>
              <a:ahLst/>
              <a:cxnLst/>
              <a:rect l="l" t="t" r="r" b="b"/>
              <a:pathLst>
                <a:path w="224155" h="260984">
                  <a:moveTo>
                    <a:pt x="110008" y="0"/>
                  </a:moveTo>
                  <a:lnTo>
                    <a:pt x="0" y="63512"/>
                  </a:lnTo>
                  <a:lnTo>
                    <a:pt x="113709" y="260464"/>
                  </a:lnTo>
                  <a:lnTo>
                    <a:pt x="223715" y="196951"/>
                  </a:lnTo>
                  <a:lnTo>
                    <a:pt x="11000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15" name="object 11"/>
            <p:cNvSpPr/>
            <p:nvPr/>
          </p:nvSpPr>
          <p:spPr>
            <a:xfrm>
              <a:off x="2021112" y="-258172"/>
              <a:ext cx="177213" cy="89203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270"/>
            </a:p>
          </p:txBody>
        </p:sp>
      </p:grpSp>
      <p:sp>
        <p:nvSpPr>
          <p:cNvPr id="17" name="오른쪽 화살표 16"/>
          <p:cNvSpPr/>
          <p:nvPr/>
        </p:nvSpPr>
        <p:spPr>
          <a:xfrm>
            <a:off x="4011685" y="3371658"/>
            <a:ext cx="1008112" cy="288032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/>
          <p:cNvSpPr/>
          <p:nvPr/>
        </p:nvSpPr>
        <p:spPr>
          <a:xfrm>
            <a:off x="4788024" y="2518199"/>
            <a:ext cx="10150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1</a:t>
            </a:r>
            <a:r>
              <a:rPr lang="ko-KR" altLang="en-US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형 당뇨</a:t>
            </a:r>
            <a:endParaRPr lang="ko-KR" altLang="en-US" dirty="0"/>
          </a:p>
        </p:txBody>
      </p:sp>
      <p:sp>
        <p:nvSpPr>
          <p:cNvPr id="19" name="직사각형 18"/>
          <p:cNvSpPr/>
          <p:nvPr/>
        </p:nvSpPr>
        <p:spPr>
          <a:xfrm>
            <a:off x="4860032" y="3926878"/>
            <a:ext cx="10150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2</a:t>
            </a:r>
            <a:r>
              <a:rPr lang="ko-KR" altLang="en-US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형 당뇨</a:t>
            </a:r>
            <a:endParaRPr lang="ko-KR" altLang="en-US" dirty="0"/>
          </a:p>
        </p:txBody>
      </p:sp>
      <p:sp>
        <p:nvSpPr>
          <p:cNvPr id="20" name="내용 개체 틀 2"/>
          <p:cNvSpPr txBox="1">
            <a:spLocks/>
          </p:cNvSpPr>
          <p:nvPr/>
        </p:nvSpPr>
        <p:spPr>
          <a:xfrm>
            <a:off x="4932040" y="1347614"/>
            <a:ext cx="1296144" cy="2595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ko-KR" altLang="en-US" sz="1050" b="1" dirty="0" smtClean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출처 </a:t>
            </a:r>
            <a:r>
              <a:rPr lang="en-US" altLang="ko-KR" sz="1050" b="1" dirty="0" smtClean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: </a:t>
            </a:r>
            <a:r>
              <a:rPr lang="ko-KR" altLang="en-US" sz="1050" b="1" dirty="0" smtClean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병원간호사회</a:t>
            </a:r>
            <a:endParaRPr lang="en-US" altLang="ko-KR" sz="1050" dirty="0" smtClean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72211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그림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6858" y="0"/>
            <a:ext cx="7102419" cy="5143500"/>
          </a:xfrm>
          <a:prstGeom prst="rect">
            <a:avLst/>
          </a:prstGeom>
        </p:spPr>
      </p:pic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00151"/>
            <a:ext cx="2458616" cy="21593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sz="2400" b="1" dirty="0" smtClean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[ </a:t>
            </a:r>
            <a:r>
              <a:rPr lang="ko-KR" altLang="en-US" sz="2400" b="1" dirty="0" smtClean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준비물</a:t>
            </a:r>
            <a:r>
              <a:rPr lang="en-US" altLang="ko-KR" sz="2400" b="1" dirty="0" smtClean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]</a:t>
            </a:r>
          </a:p>
          <a:p>
            <a:pPr marL="0" indent="0">
              <a:buNone/>
            </a:pPr>
            <a:r>
              <a:rPr lang="ko-KR" altLang="en-US" sz="180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  </a:t>
            </a:r>
            <a:r>
              <a:rPr lang="en-US" altLang="ko-KR" sz="180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1) </a:t>
            </a:r>
            <a:r>
              <a:rPr lang="ko-KR" altLang="en-US" sz="1800" dirty="0" err="1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펜형인슐린</a:t>
            </a:r>
            <a:endParaRPr lang="en-US" altLang="ko-KR" sz="1800" dirty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pPr marL="0" indent="0">
              <a:buNone/>
            </a:pPr>
            <a:r>
              <a:rPr lang="ko-KR" altLang="en-US" sz="180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  </a:t>
            </a:r>
            <a:r>
              <a:rPr lang="en-US" altLang="ko-KR" sz="180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2) </a:t>
            </a:r>
            <a:r>
              <a:rPr lang="ko-KR" altLang="en-US" sz="1800" dirty="0" err="1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펜니들</a:t>
            </a:r>
            <a:endParaRPr lang="en-US" altLang="ko-KR" sz="1800" dirty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pPr marL="0" indent="0">
              <a:buNone/>
            </a:pPr>
            <a:r>
              <a:rPr lang="ko-KR" altLang="en-US" sz="180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  </a:t>
            </a:r>
            <a:r>
              <a:rPr lang="en-US" altLang="ko-KR" sz="180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3) </a:t>
            </a:r>
            <a:r>
              <a:rPr lang="ko-KR" altLang="en-US" sz="1800" dirty="0" err="1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알코올솜</a:t>
            </a:r>
            <a:endParaRPr lang="en-US" altLang="ko-KR" sz="1800" dirty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pPr marL="0" indent="0">
              <a:buNone/>
            </a:pPr>
            <a:r>
              <a:rPr lang="ko-KR" altLang="en-US" sz="180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  </a:t>
            </a:r>
            <a:r>
              <a:rPr lang="en-US" altLang="ko-KR" sz="180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4) </a:t>
            </a:r>
            <a:r>
              <a:rPr lang="ko-KR" altLang="en-US" sz="180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주사부위가이드</a:t>
            </a:r>
            <a:endParaRPr lang="en-US" altLang="ko-KR" sz="1800" dirty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pPr marL="0" indent="0">
              <a:buNone/>
            </a:pPr>
            <a:r>
              <a:rPr lang="ko-KR" altLang="en-US" sz="180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  </a:t>
            </a:r>
            <a:r>
              <a:rPr lang="en-US" altLang="ko-KR" sz="180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5) </a:t>
            </a:r>
            <a:r>
              <a:rPr lang="ko-KR" altLang="en-US" sz="180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밀폐형폐기물통</a:t>
            </a:r>
            <a:endParaRPr lang="en-US" altLang="ko-KR" sz="1800" dirty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pPr marL="0" indent="0">
              <a:buNone/>
            </a:pPr>
            <a:endParaRPr lang="en-US" altLang="ko-KR" sz="1800" dirty="0" smtClean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id="{C8FF9E39-F2EC-C54B-B187-53E23995F184}"/>
              </a:ext>
            </a:extLst>
          </p:cNvPr>
          <p:cNvSpPr txBox="1">
            <a:spLocks/>
          </p:cNvSpPr>
          <p:nvPr/>
        </p:nvSpPr>
        <p:spPr>
          <a:xfrm>
            <a:off x="1209433" y="245750"/>
            <a:ext cx="5810839" cy="537930"/>
          </a:xfrm>
          <a:prstGeom prst="rect">
            <a:avLst/>
          </a:prstGeom>
        </p:spPr>
        <p:txBody>
          <a:bodyPr vert="horz" wrap="square" lIns="0" tIns="15394" rIns="0" bIns="0" rtlCol="0">
            <a:spAutoFit/>
          </a:bodyPr>
          <a:lstStyle>
            <a:lvl1pPr>
              <a:defRPr sz="3450" b="1" i="0">
                <a:solidFill>
                  <a:srgbClr val="595857"/>
                </a:solidFill>
                <a:latin typeface="Malgun Gothic"/>
                <a:ea typeface="+mj-ea"/>
                <a:cs typeface="Malgun Gothic"/>
              </a:defRPr>
            </a:lvl1pPr>
          </a:lstStyle>
          <a:p>
            <a:pPr marL="15396" latinLnBrk="0">
              <a:spcBef>
                <a:spcPts val="121"/>
              </a:spcBef>
            </a:pPr>
            <a:r>
              <a:rPr lang="ko-KR" altLang="en-US" sz="3395" kern="0" dirty="0" err="1" smtClean="0">
                <a:solidFill>
                  <a:srgbClr val="0095D6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올바른자가주사제</a:t>
            </a:r>
            <a:r>
              <a:rPr lang="ko-KR" altLang="en-US" sz="3395" kern="0" dirty="0" smtClean="0">
                <a:solidFill>
                  <a:srgbClr val="0095D6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사용</a:t>
            </a:r>
            <a:r>
              <a:rPr lang="en-US" altLang="ko-KR" sz="3395" kern="0" dirty="0" smtClean="0">
                <a:solidFill>
                  <a:srgbClr val="0095D6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_</a:t>
            </a:r>
            <a:r>
              <a:rPr lang="ko-KR" altLang="en-US" sz="3395" kern="0" dirty="0" smtClean="0">
                <a:solidFill>
                  <a:srgbClr val="0095D6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인슐린</a:t>
            </a:r>
            <a:endParaRPr lang="ko-KR" altLang="en-US" sz="3395" kern="0" dirty="0">
              <a:solidFill>
                <a:srgbClr val="0095D6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8" name="object 5"/>
          <p:cNvSpPr/>
          <p:nvPr/>
        </p:nvSpPr>
        <p:spPr>
          <a:xfrm flipV="1">
            <a:off x="1154675" y="749760"/>
            <a:ext cx="7989325" cy="45719"/>
          </a:xfrm>
          <a:custGeom>
            <a:avLst/>
            <a:gdLst/>
            <a:ahLst/>
            <a:cxnLst/>
            <a:rect l="l" t="t" r="r" b="b"/>
            <a:pathLst>
              <a:path w="4480560">
                <a:moveTo>
                  <a:pt x="0" y="0"/>
                </a:moveTo>
                <a:lnTo>
                  <a:pt x="4479963" y="0"/>
                </a:lnTo>
              </a:path>
            </a:pathLst>
          </a:custGeom>
          <a:ln w="3175">
            <a:solidFill>
              <a:srgbClr val="0095D5"/>
            </a:solidFill>
          </a:ln>
        </p:spPr>
        <p:txBody>
          <a:bodyPr wrap="square" lIns="0" tIns="0" rIns="0" bIns="0" rtlCol="0"/>
          <a:lstStyle/>
          <a:p>
            <a:endParaRPr sz="2270"/>
          </a:p>
        </p:txBody>
      </p:sp>
      <p:grpSp>
        <p:nvGrpSpPr>
          <p:cNvPr id="9" name="그룹 8">
            <a:extLst>
              <a:ext uri="{FF2B5EF4-FFF2-40B4-BE49-F238E27FC236}">
                <a16:creationId xmlns:a16="http://schemas.microsoft.com/office/drawing/2014/main" id="{0D94F7DD-B66A-704E-A997-5384FA8DEE80}"/>
              </a:ext>
            </a:extLst>
          </p:cNvPr>
          <p:cNvGrpSpPr/>
          <p:nvPr/>
        </p:nvGrpSpPr>
        <p:grpSpPr>
          <a:xfrm>
            <a:off x="310626" y="489766"/>
            <a:ext cx="765929" cy="250404"/>
            <a:chOff x="899137" y="-424125"/>
            <a:chExt cx="1550187" cy="506800"/>
          </a:xfrm>
        </p:grpSpPr>
        <p:sp>
          <p:nvSpPr>
            <p:cNvPr id="10" name="object 6"/>
            <p:cNvSpPr/>
            <p:nvPr/>
          </p:nvSpPr>
          <p:spPr>
            <a:xfrm>
              <a:off x="899137" y="-424125"/>
              <a:ext cx="646815" cy="27760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11" name="object 7"/>
            <p:cNvSpPr/>
            <p:nvPr/>
          </p:nvSpPr>
          <p:spPr>
            <a:xfrm>
              <a:off x="1601733" y="-139502"/>
              <a:ext cx="247004" cy="17949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12" name="object 8"/>
            <p:cNvSpPr/>
            <p:nvPr/>
          </p:nvSpPr>
          <p:spPr>
            <a:xfrm>
              <a:off x="1029784" y="-71888"/>
              <a:ext cx="819534" cy="154563"/>
            </a:xfrm>
            <a:custGeom>
              <a:avLst/>
              <a:gdLst/>
              <a:ahLst/>
              <a:cxnLst/>
              <a:rect l="l" t="t" r="r" b="b"/>
              <a:pathLst>
                <a:path w="461009" h="172719">
                  <a:moveTo>
                    <a:pt x="61412" y="0"/>
                  </a:moveTo>
                  <a:lnTo>
                    <a:pt x="44487" y="509"/>
                  </a:lnTo>
                  <a:lnTo>
                    <a:pt x="25049" y="2813"/>
                  </a:lnTo>
                  <a:lnTo>
                    <a:pt x="8439" y="7125"/>
                  </a:lnTo>
                  <a:lnTo>
                    <a:pt x="0" y="13665"/>
                  </a:lnTo>
                  <a:lnTo>
                    <a:pt x="391" y="21345"/>
                  </a:lnTo>
                  <a:lnTo>
                    <a:pt x="8726" y="28433"/>
                  </a:lnTo>
                  <a:lnTo>
                    <a:pt x="28051" y="34176"/>
                  </a:lnTo>
                  <a:lnTo>
                    <a:pt x="61412" y="37820"/>
                  </a:lnTo>
                  <a:lnTo>
                    <a:pt x="132876" y="50284"/>
                  </a:lnTo>
                  <a:lnTo>
                    <a:pt x="192041" y="75295"/>
                  </a:lnTo>
                  <a:lnTo>
                    <a:pt x="232391" y="99881"/>
                  </a:lnTo>
                  <a:lnTo>
                    <a:pt x="247416" y="111074"/>
                  </a:lnTo>
                  <a:lnTo>
                    <a:pt x="263032" y="135748"/>
                  </a:lnTo>
                  <a:lnTo>
                    <a:pt x="286778" y="155198"/>
                  </a:lnTo>
                  <a:lnTo>
                    <a:pt x="316858" y="167950"/>
                  </a:lnTo>
                  <a:lnTo>
                    <a:pt x="351475" y="172529"/>
                  </a:lnTo>
                  <a:lnTo>
                    <a:pt x="391247" y="166420"/>
                  </a:lnTo>
                  <a:lnTo>
                    <a:pt x="448517" y="124469"/>
                  </a:lnTo>
                  <a:lnTo>
                    <a:pt x="460626" y="86360"/>
                  </a:lnTo>
                  <a:lnTo>
                    <a:pt x="456613" y="82346"/>
                  </a:lnTo>
                  <a:lnTo>
                    <a:pt x="258108" y="82346"/>
                  </a:lnTo>
                  <a:lnTo>
                    <a:pt x="224466" y="58242"/>
                  </a:lnTo>
                  <a:lnTo>
                    <a:pt x="178109" y="31676"/>
                  </a:lnTo>
                  <a:lnTo>
                    <a:pt x="122577" y="9859"/>
                  </a:lnTo>
                  <a:lnTo>
                    <a:pt x="61412" y="0"/>
                  </a:lnTo>
                  <a:close/>
                </a:path>
              </a:pathLst>
            </a:custGeom>
            <a:solidFill>
              <a:srgbClr val="F05B72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13" name="object 9"/>
            <p:cNvSpPr/>
            <p:nvPr/>
          </p:nvSpPr>
          <p:spPr>
            <a:xfrm>
              <a:off x="1665910" y="-373629"/>
              <a:ext cx="783414" cy="325605"/>
            </a:xfrm>
            <a:custGeom>
              <a:avLst/>
              <a:gdLst/>
              <a:ahLst/>
              <a:cxnLst/>
              <a:rect l="l" t="t" r="r" b="b"/>
              <a:pathLst>
                <a:path w="440690" h="363855">
                  <a:moveTo>
                    <a:pt x="52908" y="209503"/>
                  </a:moveTo>
                  <a:lnTo>
                    <a:pt x="1856" y="238980"/>
                  </a:lnTo>
                  <a:lnTo>
                    <a:pt x="0" y="244961"/>
                  </a:lnTo>
                  <a:lnTo>
                    <a:pt x="67585" y="362017"/>
                  </a:lnTo>
                  <a:lnTo>
                    <a:pt x="73687" y="363402"/>
                  </a:lnTo>
                  <a:lnTo>
                    <a:pt x="124735" y="333925"/>
                  </a:lnTo>
                  <a:lnTo>
                    <a:pt x="126597" y="327956"/>
                  </a:lnTo>
                  <a:lnTo>
                    <a:pt x="122143" y="320234"/>
                  </a:lnTo>
                  <a:lnTo>
                    <a:pt x="257187" y="320234"/>
                  </a:lnTo>
                  <a:lnTo>
                    <a:pt x="427752" y="221759"/>
                  </a:lnTo>
                  <a:lnTo>
                    <a:pt x="431313" y="218609"/>
                  </a:lnTo>
                  <a:lnTo>
                    <a:pt x="63470" y="218609"/>
                  </a:lnTo>
                  <a:lnTo>
                    <a:pt x="59014" y="210887"/>
                  </a:lnTo>
                  <a:lnTo>
                    <a:pt x="52908" y="209503"/>
                  </a:lnTo>
                  <a:close/>
                </a:path>
                <a:path w="440690" h="363855">
                  <a:moveTo>
                    <a:pt x="208486" y="348352"/>
                  </a:moveTo>
                  <a:lnTo>
                    <a:pt x="165343" y="348352"/>
                  </a:lnTo>
                  <a:lnTo>
                    <a:pt x="172086" y="354275"/>
                  </a:lnTo>
                  <a:lnTo>
                    <a:pt x="180304" y="357433"/>
                  </a:lnTo>
                  <a:lnTo>
                    <a:pt x="189143" y="357600"/>
                  </a:lnTo>
                  <a:lnTo>
                    <a:pt x="197751" y="354550"/>
                  </a:lnTo>
                  <a:lnTo>
                    <a:pt x="208486" y="348352"/>
                  </a:lnTo>
                  <a:close/>
                </a:path>
                <a:path w="440690" h="363855">
                  <a:moveTo>
                    <a:pt x="257187" y="320234"/>
                  </a:moveTo>
                  <a:lnTo>
                    <a:pt x="122143" y="320234"/>
                  </a:lnTo>
                  <a:lnTo>
                    <a:pt x="137394" y="324560"/>
                  </a:lnTo>
                  <a:lnTo>
                    <a:pt x="146977" y="328932"/>
                  </a:lnTo>
                  <a:lnTo>
                    <a:pt x="154943" y="335988"/>
                  </a:lnTo>
                  <a:lnTo>
                    <a:pt x="165340" y="348365"/>
                  </a:lnTo>
                  <a:lnTo>
                    <a:pt x="208486" y="348352"/>
                  </a:lnTo>
                  <a:lnTo>
                    <a:pt x="257187" y="320234"/>
                  </a:lnTo>
                  <a:close/>
                </a:path>
                <a:path w="440690" h="363855">
                  <a:moveTo>
                    <a:pt x="311037" y="0"/>
                  </a:moveTo>
                  <a:lnTo>
                    <a:pt x="71553" y="135970"/>
                  </a:lnTo>
                  <a:lnTo>
                    <a:pt x="58953" y="158332"/>
                  </a:lnTo>
                  <a:lnTo>
                    <a:pt x="60709" y="167136"/>
                  </a:lnTo>
                  <a:lnTo>
                    <a:pt x="62242" y="171967"/>
                  </a:lnTo>
                  <a:lnTo>
                    <a:pt x="64780" y="183646"/>
                  </a:lnTo>
                  <a:lnTo>
                    <a:pt x="65975" y="199944"/>
                  </a:lnTo>
                  <a:lnTo>
                    <a:pt x="63470" y="218609"/>
                  </a:lnTo>
                  <a:lnTo>
                    <a:pt x="431313" y="218609"/>
                  </a:lnTo>
                  <a:lnTo>
                    <a:pt x="435246" y="215132"/>
                  </a:lnTo>
                  <a:lnTo>
                    <a:pt x="439485" y="206423"/>
                  </a:lnTo>
                  <a:lnTo>
                    <a:pt x="440170" y="196763"/>
                  </a:lnTo>
                  <a:lnTo>
                    <a:pt x="436998" y="187278"/>
                  </a:lnTo>
                  <a:lnTo>
                    <a:pt x="336033" y="12412"/>
                  </a:lnTo>
                  <a:lnTo>
                    <a:pt x="329408" y="4918"/>
                  </a:lnTo>
                  <a:lnTo>
                    <a:pt x="320699" y="680"/>
                  </a:lnTo>
                  <a:lnTo>
                    <a:pt x="311037" y="0"/>
                  </a:lnTo>
                  <a:close/>
                </a:path>
              </a:pathLst>
            </a:custGeom>
            <a:solidFill>
              <a:srgbClr val="58B0E3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14" name="object 10"/>
            <p:cNvSpPr/>
            <p:nvPr/>
          </p:nvSpPr>
          <p:spPr>
            <a:xfrm>
              <a:off x="1910865" y="-330111"/>
              <a:ext cx="398478" cy="233550"/>
            </a:xfrm>
            <a:custGeom>
              <a:avLst/>
              <a:gdLst/>
              <a:ahLst/>
              <a:cxnLst/>
              <a:rect l="l" t="t" r="r" b="b"/>
              <a:pathLst>
                <a:path w="224155" h="260984">
                  <a:moveTo>
                    <a:pt x="110008" y="0"/>
                  </a:moveTo>
                  <a:lnTo>
                    <a:pt x="0" y="63512"/>
                  </a:lnTo>
                  <a:lnTo>
                    <a:pt x="113709" y="260464"/>
                  </a:lnTo>
                  <a:lnTo>
                    <a:pt x="223715" y="196951"/>
                  </a:lnTo>
                  <a:lnTo>
                    <a:pt x="11000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15" name="object 11"/>
            <p:cNvSpPr/>
            <p:nvPr/>
          </p:nvSpPr>
          <p:spPr>
            <a:xfrm>
              <a:off x="2021112" y="-258172"/>
              <a:ext cx="177213" cy="8920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270"/>
            </a:p>
          </p:txBody>
        </p:sp>
      </p:grpSp>
      <p:sp>
        <p:nvSpPr>
          <p:cNvPr id="2" name="직사각형 1"/>
          <p:cNvSpPr/>
          <p:nvPr/>
        </p:nvSpPr>
        <p:spPr>
          <a:xfrm>
            <a:off x="470418" y="3435846"/>
            <a:ext cx="8373287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en-US" altLang="ko-KR" sz="2400" dirty="0" smtClean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[ </a:t>
            </a:r>
            <a:r>
              <a:rPr lang="ko-KR" altLang="en-US" sz="2400" dirty="0" smtClean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인슐린보관법 </a:t>
            </a:r>
            <a:r>
              <a:rPr lang="en-US" altLang="ko-KR" sz="2400" dirty="0" smtClean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]</a:t>
            </a:r>
            <a:endParaRPr lang="en-US" altLang="ko-KR" sz="2400" dirty="0">
              <a:solidFill>
                <a:srgbClr val="FF000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pPr lvl="0">
              <a:spcBef>
                <a:spcPct val="20000"/>
              </a:spcBef>
              <a:defRPr/>
            </a:pPr>
            <a:r>
              <a:rPr lang="ko-KR" altLang="en-US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  </a:t>
            </a:r>
            <a:r>
              <a:rPr lang="en-US" altLang="ko-KR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1) </a:t>
            </a:r>
            <a:r>
              <a:rPr lang="ko-KR" altLang="en-US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사용하지 </a:t>
            </a:r>
            <a:r>
              <a:rPr lang="ko-KR" altLang="en-US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않은 인슐린은 </a:t>
            </a:r>
            <a:r>
              <a:rPr lang="en-US" altLang="ko-KR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2-8</a:t>
            </a:r>
            <a:r>
              <a:rPr lang="ko-KR" altLang="en-US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℃ </a:t>
            </a:r>
            <a:r>
              <a:rPr lang="ko-KR" altLang="en-US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냉장실에 얼지 않도록 보관한다</a:t>
            </a:r>
            <a:r>
              <a:rPr lang="en-US" altLang="ko-KR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</a:t>
            </a:r>
          </a:p>
          <a:p>
            <a:pPr lvl="0">
              <a:spcBef>
                <a:spcPct val="20000"/>
              </a:spcBef>
              <a:defRPr/>
            </a:pPr>
            <a:r>
              <a:rPr lang="ko-KR" altLang="en-US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  </a:t>
            </a:r>
            <a:r>
              <a:rPr lang="en-US" altLang="ko-KR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2) </a:t>
            </a:r>
            <a:r>
              <a:rPr lang="ko-KR" altLang="en-US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사용중인 </a:t>
            </a:r>
            <a:r>
              <a:rPr lang="ko-KR" altLang="en-US" dirty="0" err="1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펜형</a:t>
            </a:r>
            <a:r>
              <a:rPr lang="ko-KR" altLang="en-US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인슐린은 다시 냉장고에 넣지않고 실온</a:t>
            </a:r>
            <a:r>
              <a:rPr lang="en-US" altLang="ko-KR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(</a:t>
            </a:r>
            <a:r>
              <a:rPr lang="en-US" altLang="ko-KR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5-25</a:t>
            </a:r>
            <a:r>
              <a:rPr lang="ko-KR" altLang="en-US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℃</a:t>
            </a:r>
            <a:r>
              <a:rPr lang="en-US" altLang="ko-KR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)</a:t>
            </a:r>
            <a:r>
              <a:rPr lang="ko-KR" altLang="en-US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에 보관한다</a:t>
            </a:r>
            <a:r>
              <a:rPr lang="en-US" altLang="ko-KR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</a:t>
            </a:r>
            <a:endParaRPr lang="ko-KR" altLang="en-US" dirty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grpSp>
        <p:nvGrpSpPr>
          <p:cNvPr id="24" name="그룹 23"/>
          <p:cNvGrpSpPr/>
          <p:nvPr/>
        </p:nvGrpSpPr>
        <p:grpSpPr>
          <a:xfrm rot="19621010">
            <a:off x="2753552" y="2532507"/>
            <a:ext cx="850366" cy="850366"/>
            <a:chOff x="3937074" y="1414343"/>
            <a:chExt cx="2016224" cy="2016224"/>
          </a:xfrm>
        </p:grpSpPr>
        <p:sp>
          <p:nvSpPr>
            <p:cNvPr id="20" name="타원 19"/>
            <p:cNvSpPr/>
            <p:nvPr/>
          </p:nvSpPr>
          <p:spPr>
            <a:xfrm>
              <a:off x="3937074" y="1414343"/>
              <a:ext cx="2016224" cy="2016224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23" name="그룹 22"/>
            <p:cNvGrpSpPr/>
            <p:nvPr/>
          </p:nvGrpSpPr>
          <p:grpSpPr>
            <a:xfrm>
              <a:off x="4097673" y="1707654"/>
              <a:ext cx="1556610" cy="1355184"/>
              <a:chOff x="4097673" y="1707654"/>
              <a:chExt cx="1556610" cy="1355184"/>
            </a:xfrm>
          </p:grpSpPr>
          <p:pic>
            <p:nvPicPr>
              <p:cNvPr id="16" name="그림 15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99992" y="1707654"/>
                <a:ext cx="890389" cy="1355184"/>
              </a:xfrm>
              <a:prstGeom prst="rect">
                <a:avLst/>
              </a:prstGeom>
            </p:spPr>
          </p:pic>
          <p:pic>
            <p:nvPicPr>
              <p:cNvPr id="21" name="그림 20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97673" y="1761620"/>
                <a:ext cx="740666" cy="737618"/>
              </a:xfrm>
              <a:prstGeom prst="rect">
                <a:avLst/>
              </a:prstGeom>
            </p:spPr>
          </p:pic>
          <p:pic>
            <p:nvPicPr>
              <p:cNvPr id="22" name="그림 21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180662">
                <a:off x="5225285" y="1755679"/>
                <a:ext cx="428998" cy="779786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384857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4">
            <a:extLst>
              <a:ext uri="{FF2B5EF4-FFF2-40B4-BE49-F238E27FC236}">
                <a16:creationId xmlns:a16="http://schemas.microsoft.com/office/drawing/2014/main" id="{C8FF9E39-F2EC-C54B-B187-53E23995F184}"/>
              </a:ext>
            </a:extLst>
          </p:cNvPr>
          <p:cNvSpPr txBox="1">
            <a:spLocks/>
          </p:cNvSpPr>
          <p:nvPr/>
        </p:nvSpPr>
        <p:spPr>
          <a:xfrm>
            <a:off x="1209433" y="245750"/>
            <a:ext cx="5810839" cy="537930"/>
          </a:xfrm>
          <a:prstGeom prst="rect">
            <a:avLst/>
          </a:prstGeom>
        </p:spPr>
        <p:txBody>
          <a:bodyPr vert="horz" wrap="square" lIns="0" tIns="15394" rIns="0" bIns="0" rtlCol="0">
            <a:spAutoFit/>
          </a:bodyPr>
          <a:lstStyle>
            <a:lvl1pPr>
              <a:defRPr sz="3450" b="1" i="0">
                <a:solidFill>
                  <a:srgbClr val="595857"/>
                </a:solidFill>
                <a:latin typeface="Malgun Gothic"/>
                <a:ea typeface="+mj-ea"/>
                <a:cs typeface="Malgun Gothic"/>
              </a:defRPr>
            </a:lvl1pPr>
          </a:lstStyle>
          <a:p>
            <a:pPr marL="15396" latinLnBrk="0">
              <a:spcBef>
                <a:spcPts val="121"/>
              </a:spcBef>
            </a:pPr>
            <a:r>
              <a:rPr lang="ko-KR" altLang="en-US" sz="3395" kern="0" dirty="0" err="1" smtClean="0">
                <a:solidFill>
                  <a:srgbClr val="0095D6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올바른자가주사제</a:t>
            </a:r>
            <a:r>
              <a:rPr lang="ko-KR" altLang="en-US" sz="3395" kern="0" dirty="0" smtClean="0">
                <a:solidFill>
                  <a:srgbClr val="0095D6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사용</a:t>
            </a:r>
            <a:r>
              <a:rPr lang="en-US" altLang="ko-KR" sz="3395" kern="0" dirty="0" smtClean="0">
                <a:solidFill>
                  <a:srgbClr val="0095D6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_</a:t>
            </a:r>
            <a:r>
              <a:rPr lang="ko-KR" altLang="en-US" sz="3395" kern="0" dirty="0" smtClean="0">
                <a:solidFill>
                  <a:srgbClr val="0095D6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인슐린</a:t>
            </a:r>
            <a:endParaRPr lang="ko-KR" altLang="en-US" sz="3395" kern="0" dirty="0">
              <a:solidFill>
                <a:srgbClr val="0095D6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8" name="object 5"/>
          <p:cNvSpPr/>
          <p:nvPr/>
        </p:nvSpPr>
        <p:spPr>
          <a:xfrm flipV="1">
            <a:off x="1154675" y="749760"/>
            <a:ext cx="7989325" cy="45719"/>
          </a:xfrm>
          <a:custGeom>
            <a:avLst/>
            <a:gdLst/>
            <a:ahLst/>
            <a:cxnLst/>
            <a:rect l="l" t="t" r="r" b="b"/>
            <a:pathLst>
              <a:path w="4480560">
                <a:moveTo>
                  <a:pt x="0" y="0"/>
                </a:moveTo>
                <a:lnTo>
                  <a:pt x="4479963" y="0"/>
                </a:lnTo>
              </a:path>
            </a:pathLst>
          </a:custGeom>
          <a:ln w="3175">
            <a:solidFill>
              <a:srgbClr val="0095D5"/>
            </a:solidFill>
          </a:ln>
        </p:spPr>
        <p:txBody>
          <a:bodyPr wrap="square" lIns="0" tIns="0" rIns="0" bIns="0" rtlCol="0"/>
          <a:lstStyle/>
          <a:p>
            <a:endParaRPr sz="2270"/>
          </a:p>
        </p:txBody>
      </p:sp>
      <p:grpSp>
        <p:nvGrpSpPr>
          <p:cNvPr id="9" name="그룹 8">
            <a:extLst>
              <a:ext uri="{FF2B5EF4-FFF2-40B4-BE49-F238E27FC236}">
                <a16:creationId xmlns:a16="http://schemas.microsoft.com/office/drawing/2014/main" id="{0D94F7DD-B66A-704E-A997-5384FA8DEE80}"/>
              </a:ext>
            </a:extLst>
          </p:cNvPr>
          <p:cNvGrpSpPr/>
          <p:nvPr/>
        </p:nvGrpSpPr>
        <p:grpSpPr>
          <a:xfrm>
            <a:off x="310626" y="489766"/>
            <a:ext cx="765929" cy="250404"/>
            <a:chOff x="899137" y="-424125"/>
            <a:chExt cx="1550187" cy="506800"/>
          </a:xfrm>
        </p:grpSpPr>
        <p:sp>
          <p:nvSpPr>
            <p:cNvPr id="10" name="object 6"/>
            <p:cNvSpPr/>
            <p:nvPr/>
          </p:nvSpPr>
          <p:spPr>
            <a:xfrm>
              <a:off x="899137" y="-424125"/>
              <a:ext cx="646815" cy="27760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11" name="object 7"/>
            <p:cNvSpPr/>
            <p:nvPr/>
          </p:nvSpPr>
          <p:spPr>
            <a:xfrm>
              <a:off x="1601733" y="-139502"/>
              <a:ext cx="247004" cy="17949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12" name="object 8"/>
            <p:cNvSpPr/>
            <p:nvPr/>
          </p:nvSpPr>
          <p:spPr>
            <a:xfrm>
              <a:off x="1029784" y="-71888"/>
              <a:ext cx="819534" cy="154563"/>
            </a:xfrm>
            <a:custGeom>
              <a:avLst/>
              <a:gdLst/>
              <a:ahLst/>
              <a:cxnLst/>
              <a:rect l="l" t="t" r="r" b="b"/>
              <a:pathLst>
                <a:path w="461009" h="172719">
                  <a:moveTo>
                    <a:pt x="61412" y="0"/>
                  </a:moveTo>
                  <a:lnTo>
                    <a:pt x="44487" y="509"/>
                  </a:lnTo>
                  <a:lnTo>
                    <a:pt x="25049" y="2813"/>
                  </a:lnTo>
                  <a:lnTo>
                    <a:pt x="8439" y="7125"/>
                  </a:lnTo>
                  <a:lnTo>
                    <a:pt x="0" y="13665"/>
                  </a:lnTo>
                  <a:lnTo>
                    <a:pt x="391" y="21345"/>
                  </a:lnTo>
                  <a:lnTo>
                    <a:pt x="8726" y="28433"/>
                  </a:lnTo>
                  <a:lnTo>
                    <a:pt x="28051" y="34176"/>
                  </a:lnTo>
                  <a:lnTo>
                    <a:pt x="61412" y="37820"/>
                  </a:lnTo>
                  <a:lnTo>
                    <a:pt x="132876" y="50284"/>
                  </a:lnTo>
                  <a:lnTo>
                    <a:pt x="192041" y="75295"/>
                  </a:lnTo>
                  <a:lnTo>
                    <a:pt x="232391" y="99881"/>
                  </a:lnTo>
                  <a:lnTo>
                    <a:pt x="247416" y="111074"/>
                  </a:lnTo>
                  <a:lnTo>
                    <a:pt x="263032" y="135748"/>
                  </a:lnTo>
                  <a:lnTo>
                    <a:pt x="286778" y="155198"/>
                  </a:lnTo>
                  <a:lnTo>
                    <a:pt x="316858" y="167950"/>
                  </a:lnTo>
                  <a:lnTo>
                    <a:pt x="351475" y="172529"/>
                  </a:lnTo>
                  <a:lnTo>
                    <a:pt x="391247" y="166420"/>
                  </a:lnTo>
                  <a:lnTo>
                    <a:pt x="448517" y="124469"/>
                  </a:lnTo>
                  <a:lnTo>
                    <a:pt x="460626" y="86360"/>
                  </a:lnTo>
                  <a:lnTo>
                    <a:pt x="456613" y="82346"/>
                  </a:lnTo>
                  <a:lnTo>
                    <a:pt x="258108" y="82346"/>
                  </a:lnTo>
                  <a:lnTo>
                    <a:pt x="224466" y="58242"/>
                  </a:lnTo>
                  <a:lnTo>
                    <a:pt x="178109" y="31676"/>
                  </a:lnTo>
                  <a:lnTo>
                    <a:pt x="122577" y="9859"/>
                  </a:lnTo>
                  <a:lnTo>
                    <a:pt x="61412" y="0"/>
                  </a:lnTo>
                  <a:close/>
                </a:path>
              </a:pathLst>
            </a:custGeom>
            <a:solidFill>
              <a:srgbClr val="F05B72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13" name="object 9"/>
            <p:cNvSpPr/>
            <p:nvPr/>
          </p:nvSpPr>
          <p:spPr>
            <a:xfrm>
              <a:off x="1665910" y="-373629"/>
              <a:ext cx="783414" cy="325605"/>
            </a:xfrm>
            <a:custGeom>
              <a:avLst/>
              <a:gdLst/>
              <a:ahLst/>
              <a:cxnLst/>
              <a:rect l="l" t="t" r="r" b="b"/>
              <a:pathLst>
                <a:path w="440690" h="363855">
                  <a:moveTo>
                    <a:pt x="52908" y="209503"/>
                  </a:moveTo>
                  <a:lnTo>
                    <a:pt x="1856" y="238980"/>
                  </a:lnTo>
                  <a:lnTo>
                    <a:pt x="0" y="244961"/>
                  </a:lnTo>
                  <a:lnTo>
                    <a:pt x="67585" y="362017"/>
                  </a:lnTo>
                  <a:lnTo>
                    <a:pt x="73687" y="363402"/>
                  </a:lnTo>
                  <a:lnTo>
                    <a:pt x="124735" y="333925"/>
                  </a:lnTo>
                  <a:lnTo>
                    <a:pt x="126597" y="327956"/>
                  </a:lnTo>
                  <a:lnTo>
                    <a:pt x="122143" y="320234"/>
                  </a:lnTo>
                  <a:lnTo>
                    <a:pt x="257187" y="320234"/>
                  </a:lnTo>
                  <a:lnTo>
                    <a:pt x="427752" y="221759"/>
                  </a:lnTo>
                  <a:lnTo>
                    <a:pt x="431313" y="218609"/>
                  </a:lnTo>
                  <a:lnTo>
                    <a:pt x="63470" y="218609"/>
                  </a:lnTo>
                  <a:lnTo>
                    <a:pt x="59014" y="210887"/>
                  </a:lnTo>
                  <a:lnTo>
                    <a:pt x="52908" y="209503"/>
                  </a:lnTo>
                  <a:close/>
                </a:path>
                <a:path w="440690" h="363855">
                  <a:moveTo>
                    <a:pt x="208486" y="348352"/>
                  </a:moveTo>
                  <a:lnTo>
                    <a:pt x="165343" y="348352"/>
                  </a:lnTo>
                  <a:lnTo>
                    <a:pt x="172086" y="354275"/>
                  </a:lnTo>
                  <a:lnTo>
                    <a:pt x="180304" y="357433"/>
                  </a:lnTo>
                  <a:lnTo>
                    <a:pt x="189143" y="357600"/>
                  </a:lnTo>
                  <a:lnTo>
                    <a:pt x="197751" y="354550"/>
                  </a:lnTo>
                  <a:lnTo>
                    <a:pt x="208486" y="348352"/>
                  </a:lnTo>
                  <a:close/>
                </a:path>
                <a:path w="440690" h="363855">
                  <a:moveTo>
                    <a:pt x="257187" y="320234"/>
                  </a:moveTo>
                  <a:lnTo>
                    <a:pt x="122143" y="320234"/>
                  </a:lnTo>
                  <a:lnTo>
                    <a:pt x="137394" y="324560"/>
                  </a:lnTo>
                  <a:lnTo>
                    <a:pt x="146977" y="328932"/>
                  </a:lnTo>
                  <a:lnTo>
                    <a:pt x="154943" y="335988"/>
                  </a:lnTo>
                  <a:lnTo>
                    <a:pt x="165340" y="348365"/>
                  </a:lnTo>
                  <a:lnTo>
                    <a:pt x="208486" y="348352"/>
                  </a:lnTo>
                  <a:lnTo>
                    <a:pt x="257187" y="320234"/>
                  </a:lnTo>
                  <a:close/>
                </a:path>
                <a:path w="440690" h="363855">
                  <a:moveTo>
                    <a:pt x="311037" y="0"/>
                  </a:moveTo>
                  <a:lnTo>
                    <a:pt x="71553" y="135970"/>
                  </a:lnTo>
                  <a:lnTo>
                    <a:pt x="58953" y="158332"/>
                  </a:lnTo>
                  <a:lnTo>
                    <a:pt x="60709" y="167136"/>
                  </a:lnTo>
                  <a:lnTo>
                    <a:pt x="62242" y="171967"/>
                  </a:lnTo>
                  <a:lnTo>
                    <a:pt x="64780" y="183646"/>
                  </a:lnTo>
                  <a:lnTo>
                    <a:pt x="65975" y="199944"/>
                  </a:lnTo>
                  <a:lnTo>
                    <a:pt x="63470" y="218609"/>
                  </a:lnTo>
                  <a:lnTo>
                    <a:pt x="431313" y="218609"/>
                  </a:lnTo>
                  <a:lnTo>
                    <a:pt x="435246" y="215132"/>
                  </a:lnTo>
                  <a:lnTo>
                    <a:pt x="439485" y="206423"/>
                  </a:lnTo>
                  <a:lnTo>
                    <a:pt x="440170" y="196763"/>
                  </a:lnTo>
                  <a:lnTo>
                    <a:pt x="436998" y="187278"/>
                  </a:lnTo>
                  <a:lnTo>
                    <a:pt x="336033" y="12412"/>
                  </a:lnTo>
                  <a:lnTo>
                    <a:pt x="329408" y="4918"/>
                  </a:lnTo>
                  <a:lnTo>
                    <a:pt x="320699" y="680"/>
                  </a:lnTo>
                  <a:lnTo>
                    <a:pt x="311037" y="0"/>
                  </a:lnTo>
                  <a:close/>
                </a:path>
              </a:pathLst>
            </a:custGeom>
            <a:solidFill>
              <a:srgbClr val="58B0E3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14" name="object 10"/>
            <p:cNvSpPr/>
            <p:nvPr/>
          </p:nvSpPr>
          <p:spPr>
            <a:xfrm>
              <a:off x="1910865" y="-330111"/>
              <a:ext cx="398478" cy="233550"/>
            </a:xfrm>
            <a:custGeom>
              <a:avLst/>
              <a:gdLst/>
              <a:ahLst/>
              <a:cxnLst/>
              <a:rect l="l" t="t" r="r" b="b"/>
              <a:pathLst>
                <a:path w="224155" h="260984">
                  <a:moveTo>
                    <a:pt x="110008" y="0"/>
                  </a:moveTo>
                  <a:lnTo>
                    <a:pt x="0" y="63512"/>
                  </a:lnTo>
                  <a:lnTo>
                    <a:pt x="113709" y="260464"/>
                  </a:lnTo>
                  <a:lnTo>
                    <a:pt x="223715" y="196951"/>
                  </a:lnTo>
                  <a:lnTo>
                    <a:pt x="11000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15" name="object 11"/>
            <p:cNvSpPr/>
            <p:nvPr/>
          </p:nvSpPr>
          <p:spPr>
            <a:xfrm>
              <a:off x="2021112" y="-258172"/>
              <a:ext cx="177213" cy="892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270"/>
            </a:p>
          </p:txBody>
        </p:sp>
      </p:grpSp>
      <p:sp>
        <p:nvSpPr>
          <p:cNvPr id="25" name="직사각형 24"/>
          <p:cNvSpPr/>
          <p:nvPr/>
        </p:nvSpPr>
        <p:spPr>
          <a:xfrm>
            <a:off x="470418" y="802275"/>
            <a:ext cx="8378028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b="1" dirty="0" smtClean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[ </a:t>
            </a:r>
            <a:r>
              <a:rPr lang="ko-KR" altLang="en-US" sz="2400" b="1" dirty="0" smtClean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올바른 주사법 </a:t>
            </a:r>
            <a:r>
              <a:rPr lang="en-US" altLang="ko-KR" sz="2400" b="1" dirty="0" smtClean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]</a:t>
            </a:r>
            <a:endParaRPr lang="en-US" altLang="ko-KR" dirty="0" smtClean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 1) 2</a:t>
            </a:r>
            <a:r>
              <a:rPr lang="ko-KR" altLang="en-US" dirty="0" err="1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주이내</a:t>
            </a:r>
            <a:r>
              <a:rPr lang="ko-KR" altLang="en-US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같은 부위 주사는 피한다</a:t>
            </a:r>
            <a:r>
              <a:rPr lang="en-US" altLang="ko-KR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US" altLang="ko-KR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 2) </a:t>
            </a:r>
            <a:r>
              <a:rPr lang="ko-KR" altLang="en-US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이전 주사부위로부터 </a:t>
            </a:r>
            <a:r>
              <a:rPr lang="en-US" altLang="ko-KR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1-2cm</a:t>
            </a:r>
            <a:r>
              <a:rPr lang="ko-KR" altLang="en-US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정도 간격을 둔다</a:t>
            </a:r>
            <a:r>
              <a:rPr lang="en-US" altLang="ko-KR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 3) 4-6mm</a:t>
            </a:r>
            <a:r>
              <a:rPr lang="ko-KR" altLang="en-US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의 짧은 바늘을 사용하여 다음 그림을 참조하여 주사한다</a:t>
            </a:r>
            <a:r>
              <a:rPr lang="en-US" altLang="ko-KR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 </a:t>
            </a:r>
          </a:p>
        </p:txBody>
      </p:sp>
      <p:pic>
        <p:nvPicPr>
          <p:cNvPr id="16" name="그림 1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060" b="9495"/>
          <a:stretch/>
        </p:blipFill>
        <p:spPr>
          <a:xfrm>
            <a:off x="2247228" y="2671079"/>
            <a:ext cx="3735248" cy="2068718"/>
          </a:xfrm>
          <a:prstGeom prst="rect">
            <a:avLst/>
          </a:prstGeom>
        </p:spPr>
      </p:pic>
      <p:sp>
        <p:nvSpPr>
          <p:cNvPr id="2" name="직사각형 1"/>
          <p:cNvSpPr/>
          <p:nvPr/>
        </p:nvSpPr>
        <p:spPr>
          <a:xfrm>
            <a:off x="1369366" y="4803998"/>
            <a:ext cx="565090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000" dirty="0" smtClean="0">
                <a:latin typeface="+mn-ea"/>
              </a:rPr>
              <a:t>( </a:t>
            </a:r>
            <a:r>
              <a:rPr lang="ko-KR" altLang="en-US" sz="1000" dirty="0" smtClean="0">
                <a:latin typeface="+mn-ea"/>
              </a:rPr>
              <a:t>출처 </a:t>
            </a:r>
            <a:r>
              <a:rPr lang="en-US" altLang="ko-KR" sz="1000" dirty="0" smtClean="0">
                <a:latin typeface="+mn-ea"/>
              </a:rPr>
              <a:t>: </a:t>
            </a:r>
            <a:r>
              <a:rPr lang="ko-KR" altLang="en-US" sz="1000" dirty="0" err="1" smtClean="0">
                <a:latin typeface="+mn-ea"/>
              </a:rPr>
              <a:t>대한당뇨병교육간호사회와</a:t>
            </a:r>
            <a:r>
              <a:rPr lang="ko-KR" altLang="en-US" sz="1000" dirty="0" smtClean="0">
                <a:latin typeface="+mn-ea"/>
              </a:rPr>
              <a:t> </a:t>
            </a:r>
            <a:r>
              <a:rPr lang="en-US" altLang="ko-KR" sz="1000" dirty="0" smtClean="0">
                <a:latin typeface="+mn-ea"/>
              </a:rPr>
              <a:t>BD</a:t>
            </a:r>
            <a:r>
              <a:rPr lang="ko-KR" altLang="en-US" sz="1000" dirty="0" smtClean="0">
                <a:latin typeface="+mn-ea"/>
              </a:rPr>
              <a:t>공저</a:t>
            </a:r>
            <a:r>
              <a:rPr lang="en-US" altLang="ko-KR" sz="1000" dirty="0" smtClean="0">
                <a:latin typeface="+mn-ea"/>
              </a:rPr>
              <a:t>, </a:t>
            </a:r>
            <a:r>
              <a:rPr lang="ko-KR" altLang="en-US" sz="1000" dirty="0" smtClean="0">
                <a:latin typeface="+mn-ea"/>
              </a:rPr>
              <a:t>당뇨병 교육자를 위한 인슐린주사교육지침서</a:t>
            </a:r>
            <a:r>
              <a:rPr lang="en-US" altLang="ko-KR" sz="1000" dirty="0" smtClean="0">
                <a:latin typeface="+mn-ea"/>
              </a:rPr>
              <a:t>, 2017)</a:t>
            </a:r>
            <a:endParaRPr lang="ko-KR" altLang="en-US" sz="10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109667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491630"/>
            <a:ext cx="3027943" cy="3690686"/>
          </a:xfrm>
          <a:prstGeom prst="rect">
            <a:avLst/>
          </a:prstGeom>
        </p:spPr>
      </p:pic>
      <p:sp>
        <p:nvSpPr>
          <p:cNvPr id="7" name="object 4">
            <a:extLst>
              <a:ext uri="{FF2B5EF4-FFF2-40B4-BE49-F238E27FC236}">
                <a16:creationId xmlns:a16="http://schemas.microsoft.com/office/drawing/2014/main" id="{C8FF9E39-F2EC-C54B-B187-53E23995F184}"/>
              </a:ext>
            </a:extLst>
          </p:cNvPr>
          <p:cNvSpPr txBox="1">
            <a:spLocks/>
          </p:cNvSpPr>
          <p:nvPr/>
        </p:nvSpPr>
        <p:spPr>
          <a:xfrm>
            <a:off x="1209433" y="245750"/>
            <a:ext cx="5810839" cy="537930"/>
          </a:xfrm>
          <a:prstGeom prst="rect">
            <a:avLst/>
          </a:prstGeom>
        </p:spPr>
        <p:txBody>
          <a:bodyPr vert="horz" wrap="square" lIns="0" tIns="15394" rIns="0" bIns="0" rtlCol="0">
            <a:spAutoFit/>
          </a:bodyPr>
          <a:lstStyle>
            <a:lvl1pPr>
              <a:defRPr sz="3450" b="1" i="0">
                <a:solidFill>
                  <a:srgbClr val="595857"/>
                </a:solidFill>
                <a:latin typeface="Malgun Gothic"/>
                <a:ea typeface="+mj-ea"/>
                <a:cs typeface="Malgun Gothic"/>
              </a:defRPr>
            </a:lvl1pPr>
          </a:lstStyle>
          <a:p>
            <a:pPr marL="15396" latinLnBrk="0">
              <a:spcBef>
                <a:spcPts val="121"/>
              </a:spcBef>
            </a:pPr>
            <a:r>
              <a:rPr lang="ko-KR" altLang="en-US" sz="3395" kern="0" dirty="0" err="1" smtClean="0">
                <a:solidFill>
                  <a:srgbClr val="0095D6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올바른자가주사제</a:t>
            </a:r>
            <a:r>
              <a:rPr lang="ko-KR" altLang="en-US" sz="3395" kern="0" dirty="0" smtClean="0">
                <a:solidFill>
                  <a:srgbClr val="0095D6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사용</a:t>
            </a:r>
            <a:r>
              <a:rPr lang="en-US" altLang="ko-KR" sz="3395" kern="0" dirty="0" smtClean="0">
                <a:solidFill>
                  <a:srgbClr val="0095D6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_</a:t>
            </a:r>
            <a:r>
              <a:rPr lang="ko-KR" altLang="en-US" sz="3395" kern="0" dirty="0" smtClean="0">
                <a:solidFill>
                  <a:srgbClr val="0095D6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인슐린</a:t>
            </a:r>
            <a:endParaRPr lang="ko-KR" altLang="en-US" sz="3395" kern="0" dirty="0">
              <a:solidFill>
                <a:srgbClr val="0095D6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8" name="object 5"/>
          <p:cNvSpPr/>
          <p:nvPr/>
        </p:nvSpPr>
        <p:spPr>
          <a:xfrm flipV="1">
            <a:off x="1154675" y="749760"/>
            <a:ext cx="7989325" cy="45719"/>
          </a:xfrm>
          <a:custGeom>
            <a:avLst/>
            <a:gdLst/>
            <a:ahLst/>
            <a:cxnLst/>
            <a:rect l="l" t="t" r="r" b="b"/>
            <a:pathLst>
              <a:path w="4480560">
                <a:moveTo>
                  <a:pt x="0" y="0"/>
                </a:moveTo>
                <a:lnTo>
                  <a:pt x="4479963" y="0"/>
                </a:lnTo>
              </a:path>
            </a:pathLst>
          </a:custGeom>
          <a:ln w="3175">
            <a:solidFill>
              <a:srgbClr val="0095D5"/>
            </a:solidFill>
          </a:ln>
        </p:spPr>
        <p:txBody>
          <a:bodyPr wrap="square" lIns="0" tIns="0" rIns="0" bIns="0" rtlCol="0"/>
          <a:lstStyle/>
          <a:p>
            <a:endParaRPr sz="2270"/>
          </a:p>
        </p:txBody>
      </p:sp>
      <p:grpSp>
        <p:nvGrpSpPr>
          <p:cNvPr id="9" name="그룹 8">
            <a:extLst>
              <a:ext uri="{FF2B5EF4-FFF2-40B4-BE49-F238E27FC236}">
                <a16:creationId xmlns:a16="http://schemas.microsoft.com/office/drawing/2014/main" id="{0D94F7DD-B66A-704E-A997-5384FA8DEE80}"/>
              </a:ext>
            </a:extLst>
          </p:cNvPr>
          <p:cNvGrpSpPr/>
          <p:nvPr/>
        </p:nvGrpSpPr>
        <p:grpSpPr>
          <a:xfrm>
            <a:off x="310626" y="489766"/>
            <a:ext cx="765929" cy="250404"/>
            <a:chOff x="899137" y="-424125"/>
            <a:chExt cx="1550187" cy="506800"/>
          </a:xfrm>
        </p:grpSpPr>
        <p:sp>
          <p:nvSpPr>
            <p:cNvPr id="10" name="object 6"/>
            <p:cNvSpPr/>
            <p:nvPr/>
          </p:nvSpPr>
          <p:spPr>
            <a:xfrm>
              <a:off x="899137" y="-424125"/>
              <a:ext cx="646815" cy="27760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11" name="object 7"/>
            <p:cNvSpPr/>
            <p:nvPr/>
          </p:nvSpPr>
          <p:spPr>
            <a:xfrm>
              <a:off x="1601733" y="-139502"/>
              <a:ext cx="247004" cy="17949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12" name="object 8"/>
            <p:cNvSpPr/>
            <p:nvPr/>
          </p:nvSpPr>
          <p:spPr>
            <a:xfrm>
              <a:off x="1029784" y="-71888"/>
              <a:ext cx="819534" cy="154563"/>
            </a:xfrm>
            <a:custGeom>
              <a:avLst/>
              <a:gdLst/>
              <a:ahLst/>
              <a:cxnLst/>
              <a:rect l="l" t="t" r="r" b="b"/>
              <a:pathLst>
                <a:path w="461009" h="172719">
                  <a:moveTo>
                    <a:pt x="61412" y="0"/>
                  </a:moveTo>
                  <a:lnTo>
                    <a:pt x="44487" y="509"/>
                  </a:lnTo>
                  <a:lnTo>
                    <a:pt x="25049" y="2813"/>
                  </a:lnTo>
                  <a:lnTo>
                    <a:pt x="8439" y="7125"/>
                  </a:lnTo>
                  <a:lnTo>
                    <a:pt x="0" y="13665"/>
                  </a:lnTo>
                  <a:lnTo>
                    <a:pt x="391" y="21345"/>
                  </a:lnTo>
                  <a:lnTo>
                    <a:pt x="8726" y="28433"/>
                  </a:lnTo>
                  <a:lnTo>
                    <a:pt x="28051" y="34176"/>
                  </a:lnTo>
                  <a:lnTo>
                    <a:pt x="61412" y="37820"/>
                  </a:lnTo>
                  <a:lnTo>
                    <a:pt x="132876" y="50284"/>
                  </a:lnTo>
                  <a:lnTo>
                    <a:pt x="192041" y="75295"/>
                  </a:lnTo>
                  <a:lnTo>
                    <a:pt x="232391" y="99881"/>
                  </a:lnTo>
                  <a:lnTo>
                    <a:pt x="247416" y="111074"/>
                  </a:lnTo>
                  <a:lnTo>
                    <a:pt x="263032" y="135748"/>
                  </a:lnTo>
                  <a:lnTo>
                    <a:pt x="286778" y="155198"/>
                  </a:lnTo>
                  <a:lnTo>
                    <a:pt x="316858" y="167950"/>
                  </a:lnTo>
                  <a:lnTo>
                    <a:pt x="351475" y="172529"/>
                  </a:lnTo>
                  <a:lnTo>
                    <a:pt x="391247" y="166420"/>
                  </a:lnTo>
                  <a:lnTo>
                    <a:pt x="448517" y="124469"/>
                  </a:lnTo>
                  <a:lnTo>
                    <a:pt x="460626" y="86360"/>
                  </a:lnTo>
                  <a:lnTo>
                    <a:pt x="456613" y="82346"/>
                  </a:lnTo>
                  <a:lnTo>
                    <a:pt x="258108" y="82346"/>
                  </a:lnTo>
                  <a:lnTo>
                    <a:pt x="224466" y="58242"/>
                  </a:lnTo>
                  <a:lnTo>
                    <a:pt x="178109" y="31676"/>
                  </a:lnTo>
                  <a:lnTo>
                    <a:pt x="122577" y="9859"/>
                  </a:lnTo>
                  <a:lnTo>
                    <a:pt x="61412" y="0"/>
                  </a:lnTo>
                  <a:close/>
                </a:path>
              </a:pathLst>
            </a:custGeom>
            <a:solidFill>
              <a:srgbClr val="F05B72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13" name="object 9"/>
            <p:cNvSpPr/>
            <p:nvPr/>
          </p:nvSpPr>
          <p:spPr>
            <a:xfrm>
              <a:off x="1665910" y="-373629"/>
              <a:ext cx="783414" cy="325605"/>
            </a:xfrm>
            <a:custGeom>
              <a:avLst/>
              <a:gdLst/>
              <a:ahLst/>
              <a:cxnLst/>
              <a:rect l="l" t="t" r="r" b="b"/>
              <a:pathLst>
                <a:path w="440690" h="363855">
                  <a:moveTo>
                    <a:pt x="52908" y="209503"/>
                  </a:moveTo>
                  <a:lnTo>
                    <a:pt x="1856" y="238980"/>
                  </a:lnTo>
                  <a:lnTo>
                    <a:pt x="0" y="244961"/>
                  </a:lnTo>
                  <a:lnTo>
                    <a:pt x="67585" y="362017"/>
                  </a:lnTo>
                  <a:lnTo>
                    <a:pt x="73687" y="363402"/>
                  </a:lnTo>
                  <a:lnTo>
                    <a:pt x="124735" y="333925"/>
                  </a:lnTo>
                  <a:lnTo>
                    <a:pt x="126597" y="327956"/>
                  </a:lnTo>
                  <a:lnTo>
                    <a:pt x="122143" y="320234"/>
                  </a:lnTo>
                  <a:lnTo>
                    <a:pt x="257187" y="320234"/>
                  </a:lnTo>
                  <a:lnTo>
                    <a:pt x="427752" y="221759"/>
                  </a:lnTo>
                  <a:lnTo>
                    <a:pt x="431313" y="218609"/>
                  </a:lnTo>
                  <a:lnTo>
                    <a:pt x="63470" y="218609"/>
                  </a:lnTo>
                  <a:lnTo>
                    <a:pt x="59014" y="210887"/>
                  </a:lnTo>
                  <a:lnTo>
                    <a:pt x="52908" y="209503"/>
                  </a:lnTo>
                  <a:close/>
                </a:path>
                <a:path w="440690" h="363855">
                  <a:moveTo>
                    <a:pt x="208486" y="348352"/>
                  </a:moveTo>
                  <a:lnTo>
                    <a:pt x="165343" y="348352"/>
                  </a:lnTo>
                  <a:lnTo>
                    <a:pt x="172086" y="354275"/>
                  </a:lnTo>
                  <a:lnTo>
                    <a:pt x="180304" y="357433"/>
                  </a:lnTo>
                  <a:lnTo>
                    <a:pt x="189143" y="357600"/>
                  </a:lnTo>
                  <a:lnTo>
                    <a:pt x="197751" y="354550"/>
                  </a:lnTo>
                  <a:lnTo>
                    <a:pt x="208486" y="348352"/>
                  </a:lnTo>
                  <a:close/>
                </a:path>
                <a:path w="440690" h="363855">
                  <a:moveTo>
                    <a:pt x="257187" y="320234"/>
                  </a:moveTo>
                  <a:lnTo>
                    <a:pt x="122143" y="320234"/>
                  </a:lnTo>
                  <a:lnTo>
                    <a:pt x="137394" y="324560"/>
                  </a:lnTo>
                  <a:lnTo>
                    <a:pt x="146977" y="328932"/>
                  </a:lnTo>
                  <a:lnTo>
                    <a:pt x="154943" y="335988"/>
                  </a:lnTo>
                  <a:lnTo>
                    <a:pt x="165340" y="348365"/>
                  </a:lnTo>
                  <a:lnTo>
                    <a:pt x="208486" y="348352"/>
                  </a:lnTo>
                  <a:lnTo>
                    <a:pt x="257187" y="320234"/>
                  </a:lnTo>
                  <a:close/>
                </a:path>
                <a:path w="440690" h="363855">
                  <a:moveTo>
                    <a:pt x="311037" y="0"/>
                  </a:moveTo>
                  <a:lnTo>
                    <a:pt x="71553" y="135970"/>
                  </a:lnTo>
                  <a:lnTo>
                    <a:pt x="58953" y="158332"/>
                  </a:lnTo>
                  <a:lnTo>
                    <a:pt x="60709" y="167136"/>
                  </a:lnTo>
                  <a:lnTo>
                    <a:pt x="62242" y="171967"/>
                  </a:lnTo>
                  <a:lnTo>
                    <a:pt x="64780" y="183646"/>
                  </a:lnTo>
                  <a:lnTo>
                    <a:pt x="65975" y="199944"/>
                  </a:lnTo>
                  <a:lnTo>
                    <a:pt x="63470" y="218609"/>
                  </a:lnTo>
                  <a:lnTo>
                    <a:pt x="431313" y="218609"/>
                  </a:lnTo>
                  <a:lnTo>
                    <a:pt x="435246" y="215132"/>
                  </a:lnTo>
                  <a:lnTo>
                    <a:pt x="439485" y="206423"/>
                  </a:lnTo>
                  <a:lnTo>
                    <a:pt x="440170" y="196763"/>
                  </a:lnTo>
                  <a:lnTo>
                    <a:pt x="436998" y="187278"/>
                  </a:lnTo>
                  <a:lnTo>
                    <a:pt x="336033" y="12412"/>
                  </a:lnTo>
                  <a:lnTo>
                    <a:pt x="329408" y="4918"/>
                  </a:lnTo>
                  <a:lnTo>
                    <a:pt x="320699" y="680"/>
                  </a:lnTo>
                  <a:lnTo>
                    <a:pt x="311037" y="0"/>
                  </a:lnTo>
                  <a:close/>
                </a:path>
              </a:pathLst>
            </a:custGeom>
            <a:solidFill>
              <a:srgbClr val="58B0E3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14" name="object 10"/>
            <p:cNvSpPr/>
            <p:nvPr/>
          </p:nvSpPr>
          <p:spPr>
            <a:xfrm>
              <a:off x="1910865" y="-330111"/>
              <a:ext cx="398478" cy="233550"/>
            </a:xfrm>
            <a:custGeom>
              <a:avLst/>
              <a:gdLst/>
              <a:ahLst/>
              <a:cxnLst/>
              <a:rect l="l" t="t" r="r" b="b"/>
              <a:pathLst>
                <a:path w="224155" h="260984">
                  <a:moveTo>
                    <a:pt x="110008" y="0"/>
                  </a:moveTo>
                  <a:lnTo>
                    <a:pt x="0" y="63512"/>
                  </a:lnTo>
                  <a:lnTo>
                    <a:pt x="113709" y="260464"/>
                  </a:lnTo>
                  <a:lnTo>
                    <a:pt x="223715" y="196951"/>
                  </a:lnTo>
                  <a:lnTo>
                    <a:pt x="11000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15" name="object 11"/>
            <p:cNvSpPr/>
            <p:nvPr/>
          </p:nvSpPr>
          <p:spPr>
            <a:xfrm>
              <a:off x="2021112" y="-258172"/>
              <a:ext cx="177213" cy="8920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270"/>
            </a:p>
          </p:txBody>
        </p:sp>
      </p:grpSp>
      <p:sp>
        <p:nvSpPr>
          <p:cNvPr id="25" name="직사각형 24"/>
          <p:cNvSpPr/>
          <p:nvPr/>
        </p:nvSpPr>
        <p:spPr>
          <a:xfrm>
            <a:off x="470418" y="932767"/>
            <a:ext cx="83780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b="1" dirty="0" smtClean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[ </a:t>
            </a:r>
            <a:r>
              <a:rPr lang="ko-KR" altLang="en-US" sz="2400" b="1" dirty="0" smtClean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올바른 주사법 </a:t>
            </a:r>
            <a:r>
              <a:rPr lang="en-US" altLang="ko-KR" sz="2400" b="1" dirty="0" smtClean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]</a:t>
            </a:r>
            <a:endParaRPr lang="en-US" altLang="ko-KR" dirty="0" smtClean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 4) </a:t>
            </a:r>
            <a:r>
              <a:rPr lang="ko-KR" altLang="en-US" dirty="0" err="1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관절부위</a:t>
            </a:r>
            <a:r>
              <a:rPr lang="ko-KR" altLang="en-US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피해서 피하조직이 충분한 부위를 선택한다</a:t>
            </a:r>
            <a:r>
              <a:rPr lang="en-US" altLang="ko-KR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US" altLang="ko-KR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 5) </a:t>
            </a:r>
            <a:r>
              <a:rPr lang="ko-KR" altLang="en-US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인슐린 흡수율 복부</a:t>
            </a:r>
            <a:r>
              <a:rPr lang="en-US" altLang="ko-KR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&gt;</a:t>
            </a:r>
            <a:r>
              <a:rPr lang="ko-KR" altLang="en-US" dirty="0" err="1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상완부</a:t>
            </a:r>
            <a:r>
              <a:rPr lang="en-US" altLang="ko-KR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&gt;</a:t>
            </a:r>
            <a:r>
              <a:rPr lang="ko-KR" altLang="en-US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대퇴상반부</a:t>
            </a:r>
            <a:r>
              <a:rPr lang="en-US" altLang="ko-KR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&gt;</a:t>
            </a:r>
            <a:r>
              <a:rPr lang="ko-KR" altLang="en-US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둔부 </a:t>
            </a:r>
            <a:endParaRPr lang="en-US" altLang="ko-KR" dirty="0" smtClean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 6) </a:t>
            </a:r>
            <a:r>
              <a:rPr lang="ko-KR" altLang="en-US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만삭인 임산부의 경우나 복부수술로 상처가 있는 경우 </a:t>
            </a:r>
            <a:endParaRPr lang="en-US" altLang="ko-KR" dirty="0" smtClean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lang="en-US" altLang="ko-KR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     </a:t>
            </a:r>
            <a:r>
              <a:rPr lang="ko-KR" altLang="en-US" dirty="0" err="1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상완부</a:t>
            </a:r>
            <a:r>
              <a:rPr lang="ko-KR" altLang="en-US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바깥쪽을 이용한다</a:t>
            </a:r>
            <a:r>
              <a:rPr lang="en-US" altLang="ko-KR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 </a:t>
            </a:r>
            <a:endParaRPr lang="ko-KR" altLang="en-US" dirty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26246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4">
            <a:extLst>
              <a:ext uri="{FF2B5EF4-FFF2-40B4-BE49-F238E27FC236}">
                <a16:creationId xmlns:a16="http://schemas.microsoft.com/office/drawing/2014/main" id="{C8FF9E39-F2EC-C54B-B187-53E23995F184}"/>
              </a:ext>
            </a:extLst>
          </p:cNvPr>
          <p:cNvSpPr txBox="1">
            <a:spLocks/>
          </p:cNvSpPr>
          <p:nvPr/>
        </p:nvSpPr>
        <p:spPr>
          <a:xfrm>
            <a:off x="1209433" y="245750"/>
            <a:ext cx="5810839" cy="537930"/>
          </a:xfrm>
          <a:prstGeom prst="rect">
            <a:avLst/>
          </a:prstGeom>
        </p:spPr>
        <p:txBody>
          <a:bodyPr vert="horz" wrap="square" lIns="0" tIns="15394" rIns="0" bIns="0" rtlCol="0">
            <a:spAutoFit/>
          </a:bodyPr>
          <a:lstStyle>
            <a:lvl1pPr>
              <a:defRPr sz="3450" b="1" i="0">
                <a:solidFill>
                  <a:srgbClr val="595857"/>
                </a:solidFill>
                <a:latin typeface="Malgun Gothic"/>
                <a:ea typeface="+mj-ea"/>
                <a:cs typeface="Malgun Gothic"/>
              </a:defRPr>
            </a:lvl1pPr>
          </a:lstStyle>
          <a:p>
            <a:pPr marL="15396" latinLnBrk="0">
              <a:spcBef>
                <a:spcPts val="121"/>
              </a:spcBef>
            </a:pPr>
            <a:r>
              <a:rPr lang="ko-KR" altLang="en-US" sz="3395" kern="0" dirty="0" err="1" smtClean="0">
                <a:solidFill>
                  <a:srgbClr val="0095D6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올바른자가주사제</a:t>
            </a:r>
            <a:r>
              <a:rPr lang="ko-KR" altLang="en-US" sz="3395" kern="0" dirty="0" smtClean="0">
                <a:solidFill>
                  <a:srgbClr val="0095D6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사용</a:t>
            </a:r>
            <a:r>
              <a:rPr lang="en-US" altLang="ko-KR" sz="3395" kern="0" dirty="0" smtClean="0">
                <a:solidFill>
                  <a:srgbClr val="0095D6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_</a:t>
            </a:r>
            <a:r>
              <a:rPr lang="ko-KR" altLang="en-US" sz="3395" kern="0" dirty="0" smtClean="0">
                <a:solidFill>
                  <a:srgbClr val="0095D6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인슐린</a:t>
            </a:r>
            <a:endParaRPr lang="ko-KR" altLang="en-US" sz="3395" kern="0" dirty="0">
              <a:solidFill>
                <a:srgbClr val="0095D6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8" name="object 5"/>
          <p:cNvSpPr/>
          <p:nvPr/>
        </p:nvSpPr>
        <p:spPr>
          <a:xfrm flipV="1">
            <a:off x="1154675" y="749760"/>
            <a:ext cx="7989325" cy="45719"/>
          </a:xfrm>
          <a:custGeom>
            <a:avLst/>
            <a:gdLst/>
            <a:ahLst/>
            <a:cxnLst/>
            <a:rect l="l" t="t" r="r" b="b"/>
            <a:pathLst>
              <a:path w="4480560">
                <a:moveTo>
                  <a:pt x="0" y="0"/>
                </a:moveTo>
                <a:lnTo>
                  <a:pt x="4479963" y="0"/>
                </a:lnTo>
              </a:path>
            </a:pathLst>
          </a:custGeom>
          <a:ln w="3175">
            <a:solidFill>
              <a:srgbClr val="0095D5"/>
            </a:solidFill>
          </a:ln>
        </p:spPr>
        <p:txBody>
          <a:bodyPr wrap="square" lIns="0" tIns="0" rIns="0" bIns="0" rtlCol="0"/>
          <a:lstStyle/>
          <a:p>
            <a:endParaRPr sz="2270"/>
          </a:p>
        </p:txBody>
      </p:sp>
      <p:grpSp>
        <p:nvGrpSpPr>
          <p:cNvPr id="9" name="그룹 8">
            <a:extLst>
              <a:ext uri="{FF2B5EF4-FFF2-40B4-BE49-F238E27FC236}">
                <a16:creationId xmlns:a16="http://schemas.microsoft.com/office/drawing/2014/main" id="{0D94F7DD-B66A-704E-A997-5384FA8DEE80}"/>
              </a:ext>
            </a:extLst>
          </p:cNvPr>
          <p:cNvGrpSpPr/>
          <p:nvPr/>
        </p:nvGrpSpPr>
        <p:grpSpPr>
          <a:xfrm>
            <a:off x="310626" y="489766"/>
            <a:ext cx="765929" cy="250404"/>
            <a:chOff x="899137" y="-424125"/>
            <a:chExt cx="1550187" cy="506800"/>
          </a:xfrm>
        </p:grpSpPr>
        <p:sp>
          <p:nvSpPr>
            <p:cNvPr id="10" name="object 6"/>
            <p:cNvSpPr/>
            <p:nvPr/>
          </p:nvSpPr>
          <p:spPr>
            <a:xfrm>
              <a:off x="899137" y="-424125"/>
              <a:ext cx="646815" cy="27760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11" name="object 7"/>
            <p:cNvSpPr/>
            <p:nvPr/>
          </p:nvSpPr>
          <p:spPr>
            <a:xfrm>
              <a:off x="1601733" y="-139502"/>
              <a:ext cx="247004" cy="17949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12" name="object 8"/>
            <p:cNvSpPr/>
            <p:nvPr/>
          </p:nvSpPr>
          <p:spPr>
            <a:xfrm>
              <a:off x="1029784" y="-71888"/>
              <a:ext cx="819534" cy="154563"/>
            </a:xfrm>
            <a:custGeom>
              <a:avLst/>
              <a:gdLst/>
              <a:ahLst/>
              <a:cxnLst/>
              <a:rect l="l" t="t" r="r" b="b"/>
              <a:pathLst>
                <a:path w="461009" h="172719">
                  <a:moveTo>
                    <a:pt x="61412" y="0"/>
                  </a:moveTo>
                  <a:lnTo>
                    <a:pt x="44487" y="509"/>
                  </a:lnTo>
                  <a:lnTo>
                    <a:pt x="25049" y="2813"/>
                  </a:lnTo>
                  <a:lnTo>
                    <a:pt x="8439" y="7125"/>
                  </a:lnTo>
                  <a:lnTo>
                    <a:pt x="0" y="13665"/>
                  </a:lnTo>
                  <a:lnTo>
                    <a:pt x="391" y="21345"/>
                  </a:lnTo>
                  <a:lnTo>
                    <a:pt x="8726" y="28433"/>
                  </a:lnTo>
                  <a:lnTo>
                    <a:pt x="28051" y="34176"/>
                  </a:lnTo>
                  <a:lnTo>
                    <a:pt x="61412" y="37820"/>
                  </a:lnTo>
                  <a:lnTo>
                    <a:pt x="132876" y="50284"/>
                  </a:lnTo>
                  <a:lnTo>
                    <a:pt x="192041" y="75295"/>
                  </a:lnTo>
                  <a:lnTo>
                    <a:pt x="232391" y="99881"/>
                  </a:lnTo>
                  <a:lnTo>
                    <a:pt x="247416" y="111074"/>
                  </a:lnTo>
                  <a:lnTo>
                    <a:pt x="263032" y="135748"/>
                  </a:lnTo>
                  <a:lnTo>
                    <a:pt x="286778" y="155198"/>
                  </a:lnTo>
                  <a:lnTo>
                    <a:pt x="316858" y="167950"/>
                  </a:lnTo>
                  <a:lnTo>
                    <a:pt x="351475" y="172529"/>
                  </a:lnTo>
                  <a:lnTo>
                    <a:pt x="391247" y="166420"/>
                  </a:lnTo>
                  <a:lnTo>
                    <a:pt x="448517" y="124469"/>
                  </a:lnTo>
                  <a:lnTo>
                    <a:pt x="460626" y="86360"/>
                  </a:lnTo>
                  <a:lnTo>
                    <a:pt x="456613" y="82346"/>
                  </a:lnTo>
                  <a:lnTo>
                    <a:pt x="258108" y="82346"/>
                  </a:lnTo>
                  <a:lnTo>
                    <a:pt x="224466" y="58242"/>
                  </a:lnTo>
                  <a:lnTo>
                    <a:pt x="178109" y="31676"/>
                  </a:lnTo>
                  <a:lnTo>
                    <a:pt x="122577" y="9859"/>
                  </a:lnTo>
                  <a:lnTo>
                    <a:pt x="61412" y="0"/>
                  </a:lnTo>
                  <a:close/>
                </a:path>
              </a:pathLst>
            </a:custGeom>
            <a:solidFill>
              <a:srgbClr val="F05B72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13" name="object 9"/>
            <p:cNvSpPr/>
            <p:nvPr/>
          </p:nvSpPr>
          <p:spPr>
            <a:xfrm>
              <a:off x="1665910" y="-373629"/>
              <a:ext cx="783414" cy="325605"/>
            </a:xfrm>
            <a:custGeom>
              <a:avLst/>
              <a:gdLst/>
              <a:ahLst/>
              <a:cxnLst/>
              <a:rect l="l" t="t" r="r" b="b"/>
              <a:pathLst>
                <a:path w="440690" h="363855">
                  <a:moveTo>
                    <a:pt x="52908" y="209503"/>
                  </a:moveTo>
                  <a:lnTo>
                    <a:pt x="1856" y="238980"/>
                  </a:lnTo>
                  <a:lnTo>
                    <a:pt x="0" y="244961"/>
                  </a:lnTo>
                  <a:lnTo>
                    <a:pt x="67585" y="362017"/>
                  </a:lnTo>
                  <a:lnTo>
                    <a:pt x="73687" y="363402"/>
                  </a:lnTo>
                  <a:lnTo>
                    <a:pt x="124735" y="333925"/>
                  </a:lnTo>
                  <a:lnTo>
                    <a:pt x="126597" y="327956"/>
                  </a:lnTo>
                  <a:lnTo>
                    <a:pt x="122143" y="320234"/>
                  </a:lnTo>
                  <a:lnTo>
                    <a:pt x="257187" y="320234"/>
                  </a:lnTo>
                  <a:lnTo>
                    <a:pt x="427752" y="221759"/>
                  </a:lnTo>
                  <a:lnTo>
                    <a:pt x="431313" y="218609"/>
                  </a:lnTo>
                  <a:lnTo>
                    <a:pt x="63470" y="218609"/>
                  </a:lnTo>
                  <a:lnTo>
                    <a:pt x="59014" y="210887"/>
                  </a:lnTo>
                  <a:lnTo>
                    <a:pt x="52908" y="209503"/>
                  </a:lnTo>
                  <a:close/>
                </a:path>
                <a:path w="440690" h="363855">
                  <a:moveTo>
                    <a:pt x="208486" y="348352"/>
                  </a:moveTo>
                  <a:lnTo>
                    <a:pt x="165343" y="348352"/>
                  </a:lnTo>
                  <a:lnTo>
                    <a:pt x="172086" y="354275"/>
                  </a:lnTo>
                  <a:lnTo>
                    <a:pt x="180304" y="357433"/>
                  </a:lnTo>
                  <a:lnTo>
                    <a:pt x="189143" y="357600"/>
                  </a:lnTo>
                  <a:lnTo>
                    <a:pt x="197751" y="354550"/>
                  </a:lnTo>
                  <a:lnTo>
                    <a:pt x="208486" y="348352"/>
                  </a:lnTo>
                  <a:close/>
                </a:path>
                <a:path w="440690" h="363855">
                  <a:moveTo>
                    <a:pt x="257187" y="320234"/>
                  </a:moveTo>
                  <a:lnTo>
                    <a:pt x="122143" y="320234"/>
                  </a:lnTo>
                  <a:lnTo>
                    <a:pt x="137394" y="324560"/>
                  </a:lnTo>
                  <a:lnTo>
                    <a:pt x="146977" y="328932"/>
                  </a:lnTo>
                  <a:lnTo>
                    <a:pt x="154943" y="335988"/>
                  </a:lnTo>
                  <a:lnTo>
                    <a:pt x="165340" y="348365"/>
                  </a:lnTo>
                  <a:lnTo>
                    <a:pt x="208486" y="348352"/>
                  </a:lnTo>
                  <a:lnTo>
                    <a:pt x="257187" y="320234"/>
                  </a:lnTo>
                  <a:close/>
                </a:path>
                <a:path w="440690" h="363855">
                  <a:moveTo>
                    <a:pt x="311037" y="0"/>
                  </a:moveTo>
                  <a:lnTo>
                    <a:pt x="71553" y="135970"/>
                  </a:lnTo>
                  <a:lnTo>
                    <a:pt x="58953" y="158332"/>
                  </a:lnTo>
                  <a:lnTo>
                    <a:pt x="60709" y="167136"/>
                  </a:lnTo>
                  <a:lnTo>
                    <a:pt x="62242" y="171967"/>
                  </a:lnTo>
                  <a:lnTo>
                    <a:pt x="64780" y="183646"/>
                  </a:lnTo>
                  <a:lnTo>
                    <a:pt x="65975" y="199944"/>
                  </a:lnTo>
                  <a:lnTo>
                    <a:pt x="63470" y="218609"/>
                  </a:lnTo>
                  <a:lnTo>
                    <a:pt x="431313" y="218609"/>
                  </a:lnTo>
                  <a:lnTo>
                    <a:pt x="435246" y="215132"/>
                  </a:lnTo>
                  <a:lnTo>
                    <a:pt x="439485" y="206423"/>
                  </a:lnTo>
                  <a:lnTo>
                    <a:pt x="440170" y="196763"/>
                  </a:lnTo>
                  <a:lnTo>
                    <a:pt x="436998" y="187278"/>
                  </a:lnTo>
                  <a:lnTo>
                    <a:pt x="336033" y="12412"/>
                  </a:lnTo>
                  <a:lnTo>
                    <a:pt x="329408" y="4918"/>
                  </a:lnTo>
                  <a:lnTo>
                    <a:pt x="320699" y="680"/>
                  </a:lnTo>
                  <a:lnTo>
                    <a:pt x="311037" y="0"/>
                  </a:lnTo>
                  <a:close/>
                </a:path>
              </a:pathLst>
            </a:custGeom>
            <a:solidFill>
              <a:srgbClr val="58B0E3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14" name="object 10"/>
            <p:cNvSpPr/>
            <p:nvPr/>
          </p:nvSpPr>
          <p:spPr>
            <a:xfrm>
              <a:off x="1910865" y="-330111"/>
              <a:ext cx="398478" cy="233550"/>
            </a:xfrm>
            <a:custGeom>
              <a:avLst/>
              <a:gdLst/>
              <a:ahLst/>
              <a:cxnLst/>
              <a:rect l="l" t="t" r="r" b="b"/>
              <a:pathLst>
                <a:path w="224155" h="260984">
                  <a:moveTo>
                    <a:pt x="110008" y="0"/>
                  </a:moveTo>
                  <a:lnTo>
                    <a:pt x="0" y="63512"/>
                  </a:lnTo>
                  <a:lnTo>
                    <a:pt x="113709" y="260464"/>
                  </a:lnTo>
                  <a:lnTo>
                    <a:pt x="223715" y="196951"/>
                  </a:lnTo>
                  <a:lnTo>
                    <a:pt x="11000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15" name="object 11"/>
            <p:cNvSpPr/>
            <p:nvPr/>
          </p:nvSpPr>
          <p:spPr>
            <a:xfrm>
              <a:off x="2021112" y="-258172"/>
              <a:ext cx="177213" cy="892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270"/>
            </a:p>
          </p:txBody>
        </p:sp>
      </p:grp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9078" y="941452"/>
            <a:ext cx="8280920" cy="3745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내용 개체 틀 2"/>
          <p:cNvSpPr txBox="1">
            <a:spLocks/>
          </p:cNvSpPr>
          <p:nvPr/>
        </p:nvSpPr>
        <p:spPr>
          <a:xfrm>
            <a:off x="7380312" y="4703570"/>
            <a:ext cx="1368152" cy="25954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altLang="ko-KR" sz="1050" b="1" dirty="0" smtClean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[ </a:t>
            </a:r>
            <a:r>
              <a:rPr lang="ko-KR" altLang="en-US" sz="1050" b="1" dirty="0" smtClean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출처 </a:t>
            </a:r>
            <a:r>
              <a:rPr lang="en-US" altLang="ko-KR" sz="1050" b="1" dirty="0" smtClean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: </a:t>
            </a:r>
            <a:r>
              <a:rPr lang="ko-KR" altLang="en-US" sz="1050" b="1" dirty="0" smtClean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병원간호사회 </a:t>
            </a:r>
            <a:r>
              <a:rPr lang="en-US" altLang="ko-KR" sz="1050" b="1" dirty="0" smtClean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]</a:t>
            </a:r>
            <a:endParaRPr lang="en-US" altLang="ko-KR" sz="1050" dirty="0" smtClean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81218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4">
            <a:extLst>
              <a:ext uri="{FF2B5EF4-FFF2-40B4-BE49-F238E27FC236}">
                <a16:creationId xmlns:a16="http://schemas.microsoft.com/office/drawing/2014/main" id="{C8FF9E39-F2EC-C54B-B187-53E23995F184}"/>
              </a:ext>
            </a:extLst>
          </p:cNvPr>
          <p:cNvSpPr txBox="1">
            <a:spLocks/>
          </p:cNvSpPr>
          <p:nvPr/>
        </p:nvSpPr>
        <p:spPr>
          <a:xfrm>
            <a:off x="1209433" y="245750"/>
            <a:ext cx="5810839" cy="537930"/>
          </a:xfrm>
          <a:prstGeom prst="rect">
            <a:avLst/>
          </a:prstGeom>
        </p:spPr>
        <p:txBody>
          <a:bodyPr vert="horz" wrap="square" lIns="0" tIns="15394" rIns="0" bIns="0" rtlCol="0">
            <a:spAutoFit/>
          </a:bodyPr>
          <a:lstStyle>
            <a:lvl1pPr>
              <a:defRPr sz="3450" b="1" i="0">
                <a:solidFill>
                  <a:srgbClr val="595857"/>
                </a:solidFill>
                <a:latin typeface="Malgun Gothic"/>
                <a:ea typeface="+mj-ea"/>
                <a:cs typeface="Malgun Gothic"/>
              </a:defRPr>
            </a:lvl1pPr>
          </a:lstStyle>
          <a:p>
            <a:pPr marL="15396" latinLnBrk="0">
              <a:spcBef>
                <a:spcPts val="121"/>
              </a:spcBef>
            </a:pPr>
            <a:r>
              <a:rPr lang="ko-KR" altLang="en-US" sz="3395" kern="0" dirty="0" err="1" smtClean="0">
                <a:solidFill>
                  <a:srgbClr val="0095D6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올바른자가주사제</a:t>
            </a:r>
            <a:r>
              <a:rPr lang="ko-KR" altLang="en-US" sz="3395" kern="0" dirty="0" smtClean="0">
                <a:solidFill>
                  <a:srgbClr val="0095D6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사용</a:t>
            </a:r>
            <a:r>
              <a:rPr lang="en-US" altLang="ko-KR" sz="3395" kern="0" dirty="0" smtClean="0">
                <a:solidFill>
                  <a:srgbClr val="0095D6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_</a:t>
            </a:r>
            <a:r>
              <a:rPr lang="ko-KR" altLang="en-US" sz="3395" kern="0" dirty="0" smtClean="0">
                <a:solidFill>
                  <a:srgbClr val="0095D6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인슐린</a:t>
            </a:r>
            <a:endParaRPr lang="ko-KR" altLang="en-US" sz="3395" kern="0" dirty="0">
              <a:solidFill>
                <a:srgbClr val="0095D6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8" name="object 5"/>
          <p:cNvSpPr/>
          <p:nvPr/>
        </p:nvSpPr>
        <p:spPr>
          <a:xfrm flipV="1">
            <a:off x="1154675" y="749760"/>
            <a:ext cx="7989325" cy="45719"/>
          </a:xfrm>
          <a:custGeom>
            <a:avLst/>
            <a:gdLst/>
            <a:ahLst/>
            <a:cxnLst/>
            <a:rect l="l" t="t" r="r" b="b"/>
            <a:pathLst>
              <a:path w="4480560">
                <a:moveTo>
                  <a:pt x="0" y="0"/>
                </a:moveTo>
                <a:lnTo>
                  <a:pt x="4479963" y="0"/>
                </a:lnTo>
              </a:path>
            </a:pathLst>
          </a:custGeom>
          <a:ln w="3175">
            <a:solidFill>
              <a:srgbClr val="0095D5"/>
            </a:solidFill>
          </a:ln>
        </p:spPr>
        <p:txBody>
          <a:bodyPr wrap="square" lIns="0" tIns="0" rIns="0" bIns="0" rtlCol="0"/>
          <a:lstStyle/>
          <a:p>
            <a:endParaRPr sz="2270"/>
          </a:p>
        </p:txBody>
      </p:sp>
      <p:grpSp>
        <p:nvGrpSpPr>
          <p:cNvPr id="9" name="그룹 8">
            <a:extLst>
              <a:ext uri="{FF2B5EF4-FFF2-40B4-BE49-F238E27FC236}">
                <a16:creationId xmlns:a16="http://schemas.microsoft.com/office/drawing/2014/main" id="{0D94F7DD-B66A-704E-A997-5384FA8DEE80}"/>
              </a:ext>
            </a:extLst>
          </p:cNvPr>
          <p:cNvGrpSpPr/>
          <p:nvPr/>
        </p:nvGrpSpPr>
        <p:grpSpPr>
          <a:xfrm>
            <a:off x="310626" y="489766"/>
            <a:ext cx="765929" cy="250404"/>
            <a:chOff x="899137" y="-424125"/>
            <a:chExt cx="1550187" cy="506800"/>
          </a:xfrm>
        </p:grpSpPr>
        <p:sp>
          <p:nvSpPr>
            <p:cNvPr id="10" name="object 6"/>
            <p:cNvSpPr/>
            <p:nvPr/>
          </p:nvSpPr>
          <p:spPr>
            <a:xfrm>
              <a:off x="899137" y="-424125"/>
              <a:ext cx="646815" cy="27760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11" name="object 7"/>
            <p:cNvSpPr/>
            <p:nvPr/>
          </p:nvSpPr>
          <p:spPr>
            <a:xfrm>
              <a:off x="1601733" y="-139502"/>
              <a:ext cx="247004" cy="17949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12" name="object 8"/>
            <p:cNvSpPr/>
            <p:nvPr/>
          </p:nvSpPr>
          <p:spPr>
            <a:xfrm>
              <a:off x="1029784" y="-71888"/>
              <a:ext cx="819534" cy="154563"/>
            </a:xfrm>
            <a:custGeom>
              <a:avLst/>
              <a:gdLst/>
              <a:ahLst/>
              <a:cxnLst/>
              <a:rect l="l" t="t" r="r" b="b"/>
              <a:pathLst>
                <a:path w="461009" h="172719">
                  <a:moveTo>
                    <a:pt x="61412" y="0"/>
                  </a:moveTo>
                  <a:lnTo>
                    <a:pt x="44487" y="509"/>
                  </a:lnTo>
                  <a:lnTo>
                    <a:pt x="25049" y="2813"/>
                  </a:lnTo>
                  <a:lnTo>
                    <a:pt x="8439" y="7125"/>
                  </a:lnTo>
                  <a:lnTo>
                    <a:pt x="0" y="13665"/>
                  </a:lnTo>
                  <a:lnTo>
                    <a:pt x="391" y="21345"/>
                  </a:lnTo>
                  <a:lnTo>
                    <a:pt x="8726" y="28433"/>
                  </a:lnTo>
                  <a:lnTo>
                    <a:pt x="28051" y="34176"/>
                  </a:lnTo>
                  <a:lnTo>
                    <a:pt x="61412" y="37820"/>
                  </a:lnTo>
                  <a:lnTo>
                    <a:pt x="132876" y="50284"/>
                  </a:lnTo>
                  <a:lnTo>
                    <a:pt x="192041" y="75295"/>
                  </a:lnTo>
                  <a:lnTo>
                    <a:pt x="232391" y="99881"/>
                  </a:lnTo>
                  <a:lnTo>
                    <a:pt x="247416" y="111074"/>
                  </a:lnTo>
                  <a:lnTo>
                    <a:pt x="263032" y="135748"/>
                  </a:lnTo>
                  <a:lnTo>
                    <a:pt x="286778" y="155198"/>
                  </a:lnTo>
                  <a:lnTo>
                    <a:pt x="316858" y="167950"/>
                  </a:lnTo>
                  <a:lnTo>
                    <a:pt x="351475" y="172529"/>
                  </a:lnTo>
                  <a:lnTo>
                    <a:pt x="391247" y="166420"/>
                  </a:lnTo>
                  <a:lnTo>
                    <a:pt x="448517" y="124469"/>
                  </a:lnTo>
                  <a:lnTo>
                    <a:pt x="460626" y="86360"/>
                  </a:lnTo>
                  <a:lnTo>
                    <a:pt x="456613" y="82346"/>
                  </a:lnTo>
                  <a:lnTo>
                    <a:pt x="258108" y="82346"/>
                  </a:lnTo>
                  <a:lnTo>
                    <a:pt x="224466" y="58242"/>
                  </a:lnTo>
                  <a:lnTo>
                    <a:pt x="178109" y="31676"/>
                  </a:lnTo>
                  <a:lnTo>
                    <a:pt x="122577" y="9859"/>
                  </a:lnTo>
                  <a:lnTo>
                    <a:pt x="61412" y="0"/>
                  </a:lnTo>
                  <a:close/>
                </a:path>
              </a:pathLst>
            </a:custGeom>
            <a:solidFill>
              <a:srgbClr val="F05B72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13" name="object 9"/>
            <p:cNvSpPr/>
            <p:nvPr/>
          </p:nvSpPr>
          <p:spPr>
            <a:xfrm>
              <a:off x="1665910" y="-373629"/>
              <a:ext cx="783414" cy="325605"/>
            </a:xfrm>
            <a:custGeom>
              <a:avLst/>
              <a:gdLst/>
              <a:ahLst/>
              <a:cxnLst/>
              <a:rect l="l" t="t" r="r" b="b"/>
              <a:pathLst>
                <a:path w="440690" h="363855">
                  <a:moveTo>
                    <a:pt x="52908" y="209503"/>
                  </a:moveTo>
                  <a:lnTo>
                    <a:pt x="1856" y="238980"/>
                  </a:lnTo>
                  <a:lnTo>
                    <a:pt x="0" y="244961"/>
                  </a:lnTo>
                  <a:lnTo>
                    <a:pt x="67585" y="362017"/>
                  </a:lnTo>
                  <a:lnTo>
                    <a:pt x="73687" y="363402"/>
                  </a:lnTo>
                  <a:lnTo>
                    <a:pt x="124735" y="333925"/>
                  </a:lnTo>
                  <a:lnTo>
                    <a:pt x="126597" y="327956"/>
                  </a:lnTo>
                  <a:lnTo>
                    <a:pt x="122143" y="320234"/>
                  </a:lnTo>
                  <a:lnTo>
                    <a:pt x="257187" y="320234"/>
                  </a:lnTo>
                  <a:lnTo>
                    <a:pt x="427752" y="221759"/>
                  </a:lnTo>
                  <a:lnTo>
                    <a:pt x="431313" y="218609"/>
                  </a:lnTo>
                  <a:lnTo>
                    <a:pt x="63470" y="218609"/>
                  </a:lnTo>
                  <a:lnTo>
                    <a:pt x="59014" y="210887"/>
                  </a:lnTo>
                  <a:lnTo>
                    <a:pt x="52908" y="209503"/>
                  </a:lnTo>
                  <a:close/>
                </a:path>
                <a:path w="440690" h="363855">
                  <a:moveTo>
                    <a:pt x="208486" y="348352"/>
                  </a:moveTo>
                  <a:lnTo>
                    <a:pt x="165343" y="348352"/>
                  </a:lnTo>
                  <a:lnTo>
                    <a:pt x="172086" y="354275"/>
                  </a:lnTo>
                  <a:lnTo>
                    <a:pt x="180304" y="357433"/>
                  </a:lnTo>
                  <a:lnTo>
                    <a:pt x="189143" y="357600"/>
                  </a:lnTo>
                  <a:lnTo>
                    <a:pt x="197751" y="354550"/>
                  </a:lnTo>
                  <a:lnTo>
                    <a:pt x="208486" y="348352"/>
                  </a:lnTo>
                  <a:close/>
                </a:path>
                <a:path w="440690" h="363855">
                  <a:moveTo>
                    <a:pt x="257187" y="320234"/>
                  </a:moveTo>
                  <a:lnTo>
                    <a:pt x="122143" y="320234"/>
                  </a:lnTo>
                  <a:lnTo>
                    <a:pt x="137394" y="324560"/>
                  </a:lnTo>
                  <a:lnTo>
                    <a:pt x="146977" y="328932"/>
                  </a:lnTo>
                  <a:lnTo>
                    <a:pt x="154943" y="335988"/>
                  </a:lnTo>
                  <a:lnTo>
                    <a:pt x="165340" y="348365"/>
                  </a:lnTo>
                  <a:lnTo>
                    <a:pt x="208486" y="348352"/>
                  </a:lnTo>
                  <a:lnTo>
                    <a:pt x="257187" y="320234"/>
                  </a:lnTo>
                  <a:close/>
                </a:path>
                <a:path w="440690" h="363855">
                  <a:moveTo>
                    <a:pt x="311037" y="0"/>
                  </a:moveTo>
                  <a:lnTo>
                    <a:pt x="71553" y="135970"/>
                  </a:lnTo>
                  <a:lnTo>
                    <a:pt x="58953" y="158332"/>
                  </a:lnTo>
                  <a:lnTo>
                    <a:pt x="60709" y="167136"/>
                  </a:lnTo>
                  <a:lnTo>
                    <a:pt x="62242" y="171967"/>
                  </a:lnTo>
                  <a:lnTo>
                    <a:pt x="64780" y="183646"/>
                  </a:lnTo>
                  <a:lnTo>
                    <a:pt x="65975" y="199944"/>
                  </a:lnTo>
                  <a:lnTo>
                    <a:pt x="63470" y="218609"/>
                  </a:lnTo>
                  <a:lnTo>
                    <a:pt x="431313" y="218609"/>
                  </a:lnTo>
                  <a:lnTo>
                    <a:pt x="435246" y="215132"/>
                  </a:lnTo>
                  <a:lnTo>
                    <a:pt x="439485" y="206423"/>
                  </a:lnTo>
                  <a:lnTo>
                    <a:pt x="440170" y="196763"/>
                  </a:lnTo>
                  <a:lnTo>
                    <a:pt x="436998" y="187278"/>
                  </a:lnTo>
                  <a:lnTo>
                    <a:pt x="336033" y="12412"/>
                  </a:lnTo>
                  <a:lnTo>
                    <a:pt x="329408" y="4918"/>
                  </a:lnTo>
                  <a:lnTo>
                    <a:pt x="320699" y="680"/>
                  </a:lnTo>
                  <a:lnTo>
                    <a:pt x="311037" y="0"/>
                  </a:lnTo>
                  <a:close/>
                </a:path>
              </a:pathLst>
            </a:custGeom>
            <a:solidFill>
              <a:srgbClr val="58B0E3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14" name="object 10"/>
            <p:cNvSpPr/>
            <p:nvPr/>
          </p:nvSpPr>
          <p:spPr>
            <a:xfrm>
              <a:off x="1910865" y="-330111"/>
              <a:ext cx="398478" cy="233550"/>
            </a:xfrm>
            <a:custGeom>
              <a:avLst/>
              <a:gdLst/>
              <a:ahLst/>
              <a:cxnLst/>
              <a:rect l="l" t="t" r="r" b="b"/>
              <a:pathLst>
                <a:path w="224155" h="260984">
                  <a:moveTo>
                    <a:pt x="110008" y="0"/>
                  </a:moveTo>
                  <a:lnTo>
                    <a:pt x="0" y="63512"/>
                  </a:lnTo>
                  <a:lnTo>
                    <a:pt x="113709" y="260464"/>
                  </a:lnTo>
                  <a:lnTo>
                    <a:pt x="223715" y="196951"/>
                  </a:lnTo>
                  <a:lnTo>
                    <a:pt x="11000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15" name="object 11"/>
            <p:cNvSpPr/>
            <p:nvPr/>
          </p:nvSpPr>
          <p:spPr>
            <a:xfrm>
              <a:off x="2021112" y="-258172"/>
              <a:ext cx="177213" cy="892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270"/>
            </a:p>
          </p:txBody>
        </p:sp>
      </p:grpSp>
      <p:sp>
        <p:nvSpPr>
          <p:cNvPr id="16" name="내용 개체 틀 2"/>
          <p:cNvSpPr>
            <a:spLocks noGrp="1"/>
          </p:cNvSpPr>
          <p:nvPr>
            <p:ph idx="1"/>
          </p:nvPr>
        </p:nvSpPr>
        <p:spPr>
          <a:xfrm>
            <a:off x="470418" y="1130938"/>
            <a:ext cx="8229600" cy="386789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ko-KR" sz="2400" b="1" dirty="0" smtClean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[ </a:t>
            </a:r>
            <a:r>
              <a:rPr lang="ko-KR" altLang="en-US" sz="2400" b="1" dirty="0" smtClean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주사 시 </a:t>
            </a:r>
            <a:r>
              <a:rPr lang="ko-KR" altLang="en-US" sz="2400" b="1" dirty="0" smtClean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통증을 줄이는 방법 </a:t>
            </a:r>
            <a:r>
              <a:rPr lang="en-US" altLang="ko-KR" sz="2400" b="1" dirty="0" smtClean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]</a:t>
            </a:r>
          </a:p>
          <a:p>
            <a:pPr marL="0" indent="0">
              <a:buNone/>
            </a:pPr>
            <a:r>
              <a:rPr lang="ko-KR" altLang="en-US" sz="180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 </a:t>
            </a:r>
            <a:r>
              <a:rPr lang="en-US" altLang="ko-KR" sz="180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1) </a:t>
            </a:r>
            <a:r>
              <a:rPr lang="ko-KR" altLang="en-US" sz="180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상온의 인슐린을 사용한다</a:t>
            </a:r>
            <a:r>
              <a:rPr lang="en-US" altLang="ko-KR" sz="180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  </a:t>
            </a:r>
          </a:p>
          <a:p>
            <a:pPr marL="0" indent="0">
              <a:buNone/>
            </a:pPr>
            <a:r>
              <a:rPr lang="ko-KR" altLang="en-US" sz="180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 </a:t>
            </a:r>
            <a:r>
              <a:rPr lang="en-US" altLang="ko-KR" sz="180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2) </a:t>
            </a:r>
            <a:r>
              <a:rPr lang="ko-KR" altLang="en-US" sz="180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알코올이 다 </a:t>
            </a:r>
            <a:r>
              <a:rPr lang="ko-KR" altLang="en-US" sz="180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마른 후에 </a:t>
            </a:r>
            <a:r>
              <a:rPr lang="ko-KR" altLang="en-US" sz="180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주사한다</a:t>
            </a:r>
            <a:r>
              <a:rPr lang="en-US" altLang="ko-KR" sz="180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</a:t>
            </a:r>
          </a:p>
          <a:p>
            <a:pPr marL="0" indent="0">
              <a:buNone/>
            </a:pPr>
            <a:r>
              <a:rPr lang="ko-KR" altLang="en-US" sz="180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 </a:t>
            </a:r>
            <a:r>
              <a:rPr lang="en-US" altLang="ko-KR" sz="180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3) </a:t>
            </a:r>
            <a:r>
              <a:rPr lang="ko-KR" altLang="en-US" sz="180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주사 시마다 </a:t>
            </a:r>
            <a:r>
              <a:rPr lang="ko-KR" altLang="en-US" sz="180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새 바늘을 사용한다</a:t>
            </a:r>
            <a:r>
              <a:rPr lang="en-US" altLang="ko-KR" sz="180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</a:t>
            </a:r>
          </a:p>
          <a:p>
            <a:pPr marL="0" indent="0">
              <a:buNone/>
            </a:pPr>
            <a:r>
              <a:rPr lang="ko-KR" altLang="en-US" sz="180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 </a:t>
            </a:r>
            <a:r>
              <a:rPr lang="en-US" altLang="ko-KR" sz="180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4) </a:t>
            </a:r>
            <a:r>
              <a:rPr lang="ko-KR" altLang="en-US" sz="180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피하지방에 주사한다</a:t>
            </a:r>
            <a:r>
              <a:rPr lang="en-US" altLang="ko-KR" sz="180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</a:t>
            </a:r>
          </a:p>
          <a:p>
            <a:pPr marL="0" indent="0">
              <a:buNone/>
            </a:pPr>
            <a:r>
              <a:rPr lang="en-US" altLang="ko-KR" sz="180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</a:p>
          <a:p>
            <a:pPr marL="0" indent="0">
              <a:buNone/>
            </a:pPr>
            <a:r>
              <a:rPr lang="en-US" altLang="ko-KR" sz="2400" b="1" dirty="0" smtClean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[ Q&amp;A ]</a:t>
            </a:r>
          </a:p>
          <a:p>
            <a:pPr marL="0" indent="0">
              <a:buNone/>
            </a:pPr>
            <a:r>
              <a:rPr lang="ko-KR" altLang="en-US" sz="1800" dirty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lang="en-US" altLang="ko-KR" sz="1800" dirty="0" smtClean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Q. </a:t>
            </a:r>
            <a:r>
              <a:rPr lang="ko-KR" altLang="en-US" sz="180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인슐린 부위를 왜 변경해야 하나요</a:t>
            </a:r>
            <a:r>
              <a:rPr lang="en-US" altLang="ko-KR" sz="180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?</a:t>
            </a:r>
          </a:p>
          <a:p>
            <a:pPr marL="0" indent="0">
              <a:buNone/>
            </a:pPr>
            <a:r>
              <a:rPr lang="ko-KR" altLang="en-US" sz="180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lang="en-US" altLang="ko-KR" sz="1800" dirty="0" smtClean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A. </a:t>
            </a:r>
            <a:r>
              <a:rPr lang="ko-KR" altLang="en-US" sz="180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한 부위에 </a:t>
            </a:r>
            <a:r>
              <a:rPr lang="ko-KR" altLang="en-US" sz="180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반복주사하면 </a:t>
            </a:r>
            <a:r>
              <a:rPr lang="ko-KR" altLang="en-US" sz="180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지방비대증이나 </a:t>
            </a:r>
            <a:r>
              <a:rPr lang="ko-KR" altLang="en-US" sz="180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위축이 </a:t>
            </a:r>
            <a:r>
              <a:rPr lang="ko-KR" altLang="en-US" sz="180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생길 수 </a:t>
            </a:r>
            <a:r>
              <a:rPr lang="ko-KR" altLang="en-US" sz="180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있고 인슐린 흡수율 저하나 </a:t>
            </a:r>
            <a:endParaRPr lang="en-US" altLang="ko-KR" sz="1800" dirty="0" smtClean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pPr marL="0" indent="0">
              <a:buNone/>
            </a:pPr>
            <a:r>
              <a:rPr lang="en-US" altLang="ko-KR" sz="18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lang="en-US" altLang="ko-KR" sz="180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    </a:t>
            </a:r>
            <a:r>
              <a:rPr lang="ko-KR" altLang="en-US" sz="180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통증이 </a:t>
            </a:r>
            <a:r>
              <a:rPr lang="ko-KR" altLang="en-US" sz="180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발생할 수 </a:t>
            </a:r>
            <a:r>
              <a:rPr lang="ko-KR" altLang="en-US" sz="180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있습니다</a:t>
            </a:r>
            <a:r>
              <a:rPr lang="en-US" altLang="ko-KR" sz="180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 </a:t>
            </a:r>
            <a:endParaRPr lang="ko-KR" altLang="en-US" sz="1800" dirty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22567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4">
            <a:extLst>
              <a:ext uri="{FF2B5EF4-FFF2-40B4-BE49-F238E27FC236}">
                <a16:creationId xmlns:a16="http://schemas.microsoft.com/office/drawing/2014/main" id="{C8FF9E39-F2EC-C54B-B187-53E23995F184}"/>
              </a:ext>
            </a:extLst>
          </p:cNvPr>
          <p:cNvSpPr txBox="1">
            <a:spLocks/>
          </p:cNvSpPr>
          <p:nvPr/>
        </p:nvSpPr>
        <p:spPr>
          <a:xfrm>
            <a:off x="1209433" y="245750"/>
            <a:ext cx="5810839" cy="537995"/>
          </a:xfrm>
          <a:prstGeom prst="rect">
            <a:avLst/>
          </a:prstGeom>
        </p:spPr>
        <p:txBody>
          <a:bodyPr vert="horz" wrap="square" lIns="0" tIns="15394" rIns="0" bIns="0" rtlCol="0">
            <a:spAutoFit/>
          </a:bodyPr>
          <a:lstStyle>
            <a:lvl1pPr>
              <a:defRPr sz="3450" b="1" i="0">
                <a:solidFill>
                  <a:srgbClr val="595857"/>
                </a:solidFill>
                <a:latin typeface="Malgun Gothic"/>
                <a:ea typeface="+mj-ea"/>
                <a:cs typeface="Malgun Gothic"/>
              </a:defRPr>
            </a:lvl1pPr>
          </a:lstStyle>
          <a:p>
            <a:pPr marL="15396" latinLnBrk="0">
              <a:spcBef>
                <a:spcPts val="121"/>
              </a:spcBef>
            </a:pPr>
            <a:r>
              <a:rPr lang="ko-KR" altLang="en-US" sz="3395" kern="0" dirty="0" smtClean="0">
                <a:solidFill>
                  <a:srgbClr val="0095D6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일회용 </a:t>
            </a:r>
            <a:r>
              <a:rPr lang="ko-KR" altLang="en-US" sz="3395" kern="0" dirty="0" err="1" smtClean="0">
                <a:solidFill>
                  <a:srgbClr val="0095D6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점안제</a:t>
            </a:r>
            <a:r>
              <a:rPr lang="ko-KR" altLang="en-US" sz="3395" kern="0" dirty="0" smtClean="0">
                <a:solidFill>
                  <a:srgbClr val="0095D6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안전 사용 방법</a:t>
            </a:r>
            <a:endParaRPr lang="en-US" altLang="ko-KR" sz="3395" kern="0" dirty="0" smtClean="0">
              <a:solidFill>
                <a:srgbClr val="0095D6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8" name="object 5"/>
          <p:cNvSpPr/>
          <p:nvPr/>
        </p:nvSpPr>
        <p:spPr>
          <a:xfrm flipV="1">
            <a:off x="1154675" y="749760"/>
            <a:ext cx="7989325" cy="45719"/>
          </a:xfrm>
          <a:custGeom>
            <a:avLst/>
            <a:gdLst/>
            <a:ahLst/>
            <a:cxnLst/>
            <a:rect l="l" t="t" r="r" b="b"/>
            <a:pathLst>
              <a:path w="4480560">
                <a:moveTo>
                  <a:pt x="0" y="0"/>
                </a:moveTo>
                <a:lnTo>
                  <a:pt x="4479963" y="0"/>
                </a:lnTo>
              </a:path>
            </a:pathLst>
          </a:custGeom>
          <a:ln w="3175">
            <a:solidFill>
              <a:srgbClr val="0095D5"/>
            </a:solidFill>
          </a:ln>
        </p:spPr>
        <p:txBody>
          <a:bodyPr wrap="square" lIns="0" tIns="0" rIns="0" bIns="0" rtlCol="0"/>
          <a:lstStyle/>
          <a:p>
            <a:endParaRPr sz="2270"/>
          </a:p>
        </p:txBody>
      </p:sp>
      <p:grpSp>
        <p:nvGrpSpPr>
          <p:cNvPr id="9" name="그룹 8">
            <a:extLst>
              <a:ext uri="{FF2B5EF4-FFF2-40B4-BE49-F238E27FC236}">
                <a16:creationId xmlns:a16="http://schemas.microsoft.com/office/drawing/2014/main" id="{0D94F7DD-B66A-704E-A997-5384FA8DEE80}"/>
              </a:ext>
            </a:extLst>
          </p:cNvPr>
          <p:cNvGrpSpPr/>
          <p:nvPr/>
        </p:nvGrpSpPr>
        <p:grpSpPr>
          <a:xfrm>
            <a:off x="310626" y="489766"/>
            <a:ext cx="765929" cy="250404"/>
            <a:chOff x="899137" y="-424125"/>
            <a:chExt cx="1550187" cy="506800"/>
          </a:xfrm>
        </p:grpSpPr>
        <p:sp>
          <p:nvSpPr>
            <p:cNvPr id="10" name="object 6"/>
            <p:cNvSpPr/>
            <p:nvPr/>
          </p:nvSpPr>
          <p:spPr>
            <a:xfrm>
              <a:off x="899137" y="-424125"/>
              <a:ext cx="646815" cy="27760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11" name="object 7"/>
            <p:cNvSpPr/>
            <p:nvPr/>
          </p:nvSpPr>
          <p:spPr>
            <a:xfrm>
              <a:off x="1601733" y="-139502"/>
              <a:ext cx="247004" cy="17949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12" name="object 8"/>
            <p:cNvSpPr/>
            <p:nvPr/>
          </p:nvSpPr>
          <p:spPr>
            <a:xfrm>
              <a:off x="1029784" y="-71888"/>
              <a:ext cx="819534" cy="154563"/>
            </a:xfrm>
            <a:custGeom>
              <a:avLst/>
              <a:gdLst/>
              <a:ahLst/>
              <a:cxnLst/>
              <a:rect l="l" t="t" r="r" b="b"/>
              <a:pathLst>
                <a:path w="461009" h="172719">
                  <a:moveTo>
                    <a:pt x="61412" y="0"/>
                  </a:moveTo>
                  <a:lnTo>
                    <a:pt x="44487" y="509"/>
                  </a:lnTo>
                  <a:lnTo>
                    <a:pt x="25049" y="2813"/>
                  </a:lnTo>
                  <a:lnTo>
                    <a:pt x="8439" y="7125"/>
                  </a:lnTo>
                  <a:lnTo>
                    <a:pt x="0" y="13665"/>
                  </a:lnTo>
                  <a:lnTo>
                    <a:pt x="391" y="21345"/>
                  </a:lnTo>
                  <a:lnTo>
                    <a:pt x="8726" y="28433"/>
                  </a:lnTo>
                  <a:lnTo>
                    <a:pt x="28051" y="34176"/>
                  </a:lnTo>
                  <a:lnTo>
                    <a:pt x="61412" y="37820"/>
                  </a:lnTo>
                  <a:lnTo>
                    <a:pt x="132876" y="50284"/>
                  </a:lnTo>
                  <a:lnTo>
                    <a:pt x="192041" y="75295"/>
                  </a:lnTo>
                  <a:lnTo>
                    <a:pt x="232391" y="99881"/>
                  </a:lnTo>
                  <a:lnTo>
                    <a:pt x="247416" y="111074"/>
                  </a:lnTo>
                  <a:lnTo>
                    <a:pt x="263032" y="135748"/>
                  </a:lnTo>
                  <a:lnTo>
                    <a:pt x="286778" y="155198"/>
                  </a:lnTo>
                  <a:lnTo>
                    <a:pt x="316858" y="167950"/>
                  </a:lnTo>
                  <a:lnTo>
                    <a:pt x="351475" y="172529"/>
                  </a:lnTo>
                  <a:lnTo>
                    <a:pt x="391247" y="166420"/>
                  </a:lnTo>
                  <a:lnTo>
                    <a:pt x="448517" y="124469"/>
                  </a:lnTo>
                  <a:lnTo>
                    <a:pt x="460626" y="86360"/>
                  </a:lnTo>
                  <a:lnTo>
                    <a:pt x="456613" y="82346"/>
                  </a:lnTo>
                  <a:lnTo>
                    <a:pt x="258108" y="82346"/>
                  </a:lnTo>
                  <a:lnTo>
                    <a:pt x="224466" y="58242"/>
                  </a:lnTo>
                  <a:lnTo>
                    <a:pt x="178109" y="31676"/>
                  </a:lnTo>
                  <a:lnTo>
                    <a:pt x="122577" y="9859"/>
                  </a:lnTo>
                  <a:lnTo>
                    <a:pt x="61412" y="0"/>
                  </a:lnTo>
                  <a:close/>
                </a:path>
              </a:pathLst>
            </a:custGeom>
            <a:solidFill>
              <a:srgbClr val="F05B72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13" name="object 9"/>
            <p:cNvSpPr/>
            <p:nvPr/>
          </p:nvSpPr>
          <p:spPr>
            <a:xfrm>
              <a:off x="1665910" y="-373629"/>
              <a:ext cx="783414" cy="325605"/>
            </a:xfrm>
            <a:custGeom>
              <a:avLst/>
              <a:gdLst/>
              <a:ahLst/>
              <a:cxnLst/>
              <a:rect l="l" t="t" r="r" b="b"/>
              <a:pathLst>
                <a:path w="440690" h="363855">
                  <a:moveTo>
                    <a:pt x="52908" y="209503"/>
                  </a:moveTo>
                  <a:lnTo>
                    <a:pt x="1856" y="238980"/>
                  </a:lnTo>
                  <a:lnTo>
                    <a:pt x="0" y="244961"/>
                  </a:lnTo>
                  <a:lnTo>
                    <a:pt x="67585" y="362017"/>
                  </a:lnTo>
                  <a:lnTo>
                    <a:pt x="73687" y="363402"/>
                  </a:lnTo>
                  <a:lnTo>
                    <a:pt x="124735" y="333925"/>
                  </a:lnTo>
                  <a:lnTo>
                    <a:pt x="126597" y="327956"/>
                  </a:lnTo>
                  <a:lnTo>
                    <a:pt x="122143" y="320234"/>
                  </a:lnTo>
                  <a:lnTo>
                    <a:pt x="257187" y="320234"/>
                  </a:lnTo>
                  <a:lnTo>
                    <a:pt x="427752" y="221759"/>
                  </a:lnTo>
                  <a:lnTo>
                    <a:pt x="431313" y="218609"/>
                  </a:lnTo>
                  <a:lnTo>
                    <a:pt x="63470" y="218609"/>
                  </a:lnTo>
                  <a:lnTo>
                    <a:pt x="59014" y="210887"/>
                  </a:lnTo>
                  <a:lnTo>
                    <a:pt x="52908" y="209503"/>
                  </a:lnTo>
                  <a:close/>
                </a:path>
                <a:path w="440690" h="363855">
                  <a:moveTo>
                    <a:pt x="208486" y="348352"/>
                  </a:moveTo>
                  <a:lnTo>
                    <a:pt x="165343" y="348352"/>
                  </a:lnTo>
                  <a:lnTo>
                    <a:pt x="172086" y="354275"/>
                  </a:lnTo>
                  <a:lnTo>
                    <a:pt x="180304" y="357433"/>
                  </a:lnTo>
                  <a:lnTo>
                    <a:pt x="189143" y="357600"/>
                  </a:lnTo>
                  <a:lnTo>
                    <a:pt x="197751" y="354550"/>
                  </a:lnTo>
                  <a:lnTo>
                    <a:pt x="208486" y="348352"/>
                  </a:lnTo>
                  <a:close/>
                </a:path>
                <a:path w="440690" h="363855">
                  <a:moveTo>
                    <a:pt x="257187" y="320234"/>
                  </a:moveTo>
                  <a:lnTo>
                    <a:pt x="122143" y="320234"/>
                  </a:lnTo>
                  <a:lnTo>
                    <a:pt x="137394" y="324560"/>
                  </a:lnTo>
                  <a:lnTo>
                    <a:pt x="146977" y="328932"/>
                  </a:lnTo>
                  <a:lnTo>
                    <a:pt x="154943" y="335988"/>
                  </a:lnTo>
                  <a:lnTo>
                    <a:pt x="165340" y="348365"/>
                  </a:lnTo>
                  <a:lnTo>
                    <a:pt x="208486" y="348352"/>
                  </a:lnTo>
                  <a:lnTo>
                    <a:pt x="257187" y="320234"/>
                  </a:lnTo>
                  <a:close/>
                </a:path>
                <a:path w="440690" h="363855">
                  <a:moveTo>
                    <a:pt x="311037" y="0"/>
                  </a:moveTo>
                  <a:lnTo>
                    <a:pt x="71553" y="135970"/>
                  </a:lnTo>
                  <a:lnTo>
                    <a:pt x="58953" y="158332"/>
                  </a:lnTo>
                  <a:lnTo>
                    <a:pt x="60709" y="167136"/>
                  </a:lnTo>
                  <a:lnTo>
                    <a:pt x="62242" y="171967"/>
                  </a:lnTo>
                  <a:lnTo>
                    <a:pt x="64780" y="183646"/>
                  </a:lnTo>
                  <a:lnTo>
                    <a:pt x="65975" y="199944"/>
                  </a:lnTo>
                  <a:lnTo>
                    <a:pt x="63470" y="218609"/>
                  </a:lnTo>
                  <a:lnTo>
                    <a:pt x="431313" y="218609"/>
                  </a:lnTo>
                  <a:lnTo>
                    <a:pt x="435246" y="215132"/>
                  </a:lnTo>
                  <a:lnTo>
                    <a:pt x="439485" y="206423"/>
                  </a:lnTo>
                  <a:lnTo>
                    <a:pt x="440170" y="196763"/>
                  </a:lnTo>
                  <a:lnTo>
                    <a:pt x="436998" y="187278"/>
                  </a:lnTo>
                  <a:lnTo>
                    <a:pt x="336033" y="12412"/>
                  </a:lnTo>
                  <a:lnTo>
                    <a:pt x="329408" y="4918"/>
                  </a:lnTo>
                  <a:lnTo>
                    <a:pt x="320699" y="680"/>
                  </a:lnTo>
                  <a:lnTo>
                    <a:pt x="311037" y="0"/>
                  </a:lnTo>
                  <a:close/>
                </a:path>
              </a:pathLst>
            </a:custGeom>
            <a:solidFill>
              <a:srgbClr val="58B0E3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14" name="object 10"/>
            <p:cNvSpPr/>
            <p:nvPr/>
          </p:nvSpPr>
          <p:spPr>
            <a:xfrm>
              <a:off x="1910865" y="-330111"/>
              <a:ext cx="398478" cy="233550"/>
            </a:xfrm>
            <a:custGeom>
              <a:avLst/>
              <a:gdLst/>
              <a:ahLst/>
              <a:cxnLst/>
              <a:rect l="l" t="t" r="r" b="b"/>
              <a:pathLst>
                <a:path w="224155" h="260984">
                  <a:moveTo>
                    <a:pt x="110008" y="0"/>
                  </a:moveTo>
                  <a:lnTo>
                    <a:pt x="0" y="63512"/>
                  </a:lnTo>
                  <a:lnTo>
                    <a:pt x="113709" y="260464"/>
                  </a:lnTo>
                  <a:lnTo>
                    <a:pt x="223715" y="196951"/>
                  </a:lnTo>
                  <a:lnTo>
                    <a:pt x="11000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15" name="object 11"/>
            <p:cNvSpPr/>
            <p:nvPr/>
          </p:nvSpPr>
          <p:spPr>
            <a:xfrm>
              <a:off x="2021112" y="-258172"/>
              <a:ext cx="177213" cy="892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270"/>
            </a:p>
          </p:txBody>
        </p:sp>
      </p:grpSp>
      <p:sp>
        <p:nvSpPr>
          <p:cNvPr id="3" name="직사각형 2"/>
          <p:cNvSpPr/>
          <p:nvPr/>
        </p:nvSpPr>
        <p:spPr>
          <a:xfrm>
            <a:off x="657770" y="899425"/>
            <a:ext cx="8234710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b="1" dirty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[ </a:t>
            </a:r>
            <a:r>
              <a:rPr lang="en-US" altLang="ko-KR" sz="2000" b="1" dirty="0" smtClean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Step 1 ] </a:t>
            </a:r>
            <a:r>
              <a:rPr lang="ko-KR" altLang="en-US" sz="160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손을 깨끗이 씻습니다</a:t>
            </a:r>
            <a:r>
              <a:rPr lang="en-US" altLang="ko-KR" sz="160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</a:t>
            </a:r>
          </a:p>
          <a:p>
            <a:endParaRPr lang="en-US" altLang="ko-KR" sz="1600" dirty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r>
              <a:rPr lang="en-US" altLang="ko-KR" sz="2000" b="1" dirty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[ </a:t>
            </a:r>
            <a:r>
              <a:rPr lang="en-US" altLang="ko-KR" sz="2000" b="1" dirty="0" smtClean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Step 2 ]</a:t>
            </a:r>
            <a:r>
              <a:rPr lang="en-US" altLang="ko-KR" sz="160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lang="ko-KR" altLang="en-US" sz="160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점안할 </a:t>
            </a:r>
            <a:r>
              <a:rPr lang="en-US" altLang="ko-KR" sz="160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1</a:t>
            </a:r>
            <a:r>
              <a:rPr lang="ko-KR" altLang="en-US" sz="160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회용 용기를 분리합니다</a:t>
            </a:r>
            <a:r>
              <a:rPr lang="en-US" altLang="ko-KR" sz="160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 </a:t>
            </a:r>
            <a:r>
              <a:rPr lang="ko-KR" altLang="en-US" sz="160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분리하고 남은 나머지 </a:t>
            </a:r>
            <a:r>
              <a:rPr lang="en-US" altLang="ko-KR" sz="160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1</a:t>
            </a:r>
            <a:r>
              <a:rPr lang="ko-KR" altLang="en-US" sz="160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회용 용기는</a:t>
            </a:r>
            <a:endParaRPr lang="en-US" altLang="ko-KR" sz="1600" dirty="0" smtClean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r>
              <a:rPr lang="en-US" altLang="ko-KR" sz="16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lang="en-US" altLang="ko-KR" sz="160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                     </a:t>
            </a:r>
            <a:r>
              <a:rPr lang="ko-KR" altLang="en-US" sz="160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보관되어 있던 박스</a:t>
            </a:r>
            <a:r>
              <a:rPr lang="en-US" altLang="ko-KR" sz="160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(</a:t>
            </a:r>
            <a:r>
              <a:rPr lang="ko-KR" altLang="en-US" sz="160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또는 호일</a:t>
            </a:r>
            <a:r>
              <a:rPr lang="en-US" altLang="ko-KR" sz="160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)</a:t>
            </a:r>
            <a:r>
              <a:rPr lang="ko-KR" altLang="en-US" sz="160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에 넣습니다</a:t>
            </a:r>
            <a:r>
              <a:rPr lang="en-US" altLang="ko-KR" sz="160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</a:t>
            </a:r>
            <a:endParaRPr lang="en-US" altLang="ko-KR" sz="1600" dirty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endParaRPr lang="en-US" altLang="ko-KR" sz="1600" dirty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r>
              <a:rPr lang="en-US" altLang="ko-KR" sz="2000" b="1" dirty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[ </a:t>
            </a:r>
            <a:r>
              <a:rPr lang="en-US" altLang="ko-KR" sz="2000" b="1" dirty="0" smtClean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Step 3 </a:t>
            </a:r>
            <a:r>
              <a:rPr lang="en-US" altLang="ko-KR" sz="2000" b="1" dirty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] </a:t>
            </a:r>
            <a:r>
              <a:rPr lang="ko-KR" altLang="en-US" sz="160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용기를 세워서 잡고 </a:t>
            </a:r>
            <a:r>
              <a:rPr lang="ko-KR" altLang="en-US" sz="1600" dirty="0" err="1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약액이</a:t>
            </a:r>
            <a:r>
              <a:rPr lang="ko-KR" altLang="en-US" sz="160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용기의 하단에 있는지 확인합니다</a:t>
            </a:r>
            <a:r>
              <a:rPr lang="en-US" altLang="ko-KR" sz="160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</a:t>
            </a:r>
            <a:endParaRPr lang="en-US" altLang="ko-KR" sz="1600" dirty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endParaRPr lang="en-US" altLang="ko-KR" sz="1600" dirty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r>
              <a:rPr lang="en-US" altLang="ko-KR" sz="2000" b="1" dirty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[ </a:t>
            </a:r>
            <a:r>
              <a:rPr lang="en-US" altLang="ko-KR" sz="2000" b="1" dirty="0" smtClean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Step 4 </a:t>
            </a:r>
            <a:r>
              <a:rPr lang="en-US" altLang="ko-KR" sz="2000" b="1" dirty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] </a:t>
            </a:r>
            <a:r>
              <a:rPr lang="ko-KR" altLang="en-US" sz="160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한 손으로 제품 상단의 손잡이를</a:t>
            </a:r>
            <a:r>
              <a:rPr lang="en-US" altLang="ko-KR" sz="160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, </a:t>
            </a:r>
            <a:r>
              <a:rPr lang="ko-KR" altLang="en-US" sz="160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다른 손으로 제품 하단의 손잡이를 잡고</a:t>
            </a:r>
            <a:endParaRPr lang="en-US" altLang="ko-KR" sz="1600" dirty="0" smtClean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r>
              <a:rPr lang="ko-KR" altLang="en-US" sz="160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                      돌리면 용기와 뚜껑이 분리됩니다</a:t>
            </a:r>
            <a:r>
              <a:rPr lang="en-US" altLang="ko-KR" sz="160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 </a:t>
            </a:r>
            <a:r>
              <a:rPr lang="ko-KR" altLang="en-US" sz="160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이때 </a:t>
            </a:r>
            <a:r>
              <a:rPr lang="ko-KR" altLang="en-US" sz="1600" dirty="0" err="1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약액의</a:t>
            </a:r>
            <a:r>
              <a:rPr lang="ko-KR" altLang="en-US" sz="160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오염을 방지하기 위하여 </a:t>
            </a:r>
            <a:endParaRPr lang="en-US" altLang="ko-KR" sz="1600" dirty="0" smtClean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r>
              <a:rPr lang="en-US" altLang="ko-KR" sz="16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lang="en-US" altLang="ko-KR" sz="160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                     </a:t>
            </a:r>
            <a:r>
              <a:rPr lang="ko-KR" altLang="en-US" sz="160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뚜껑 및 흘러나오는 용기 끝 부분에 손이 닿지 않게 합니다</a:t>
            </a:r>
            <a:r>
              <a:rPr lang="en-US" altLang="ko-KR" sz="160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</a:t>
            </a:r>
            <a:endParaRPr lang="en-US" altLang="ko-KR" sz="1600" dirty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6" cstate="print"/>
          <a:srcRect l="61614" t="12853" r="13174" b="63048"/>
          <a:stretch/>
        </p:blipFill>
        <p:spPr bwMode="auto">
          <a:xfrm>
            <a:off x="2267744" y="4011910"/>
            <a:ext cx="1656184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타원형 설명선 3"/>
          <p:cNvSpPr/>
          <p:nvPr/>
        </p:nvSpPr>
        <p:spPr>
          <a:xfrm>
            <a:off x="1979712" y="3813909"/>
            <a:ext cx="504045" cy="337710"/>
          </a:xfrm>
          <a:prstGeom prst="wedgeEllipseCallout">
            <a:avLst>
              <a:gd name="adj1" fmla="val 48566"/>
              <a:gd name="adj2" fmla="val 51597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2071672" y="3795886"/>
            <a:ext cx="3273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2</a:t>
            </a:r>
            <a:endParaRPr lang="ko-KR" altLang="en-US" dirty="0">
              <a:solidFill>
                <a:schemeClr val="bg1"/>
              </a:solidFill>
            </a:endParaRPr>
          </a:p>
        </p:txBody>
      </p:sp>
      <p:grpSp>
        <p:nvGrpSpPr>
          <p:cNvPr id="24" name="그룹 23"/>
          <p:cNvGrpSpPr/>
          <p:nvPr/>
        </p:nvGrpSpPr>
        <p:grpSpPr>
          <a:xfrm>
            <a:off x="4154206" y="3795886"/>
            <a:ext cx="1929962" cy="1161181"/>
            <a:chOff x="3722158" y="3724433"/>
            <a:chExt cx="1929962" cy="1161181"/>
          </a:xfrm>
        </p:grpSpPr>
        <p:pic>
          <p:nvPicPr>
            <p:cNvPr id="18" name="Picture 2"/>
            <p:cNvPicPr>
              <a:picLocks noChangeAspect="1" noChangeArrowheads="1"/>
            </p:cNvPicPr>
            <p:nvPr/>
          </p:nvPicPr>
          <p:blipFill rotWithShape="1">
            <a:blip r:embed="rId6" cstate="print"/>
            <a:srcRect l="59545" t="38558" r="15243" b="38680"/>
            <a:stretch/>
          </p:blipFill>
          <p:spPr bwMode="auto">
            <a:xfrm>
              <a:off x="3995936" y="3865457"/>
              <a:ext cx="1656184" cy="10201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타원형 설명선 19"/>
            <p:cNvSpPr/>
            <p:nvPr/>
          </p:nvSpPr>
          <p:spPr>
            <a:xfrm>
              <a:off x="3722158" y="3742456"/>
              <a:ext cx="504045" cy="337710"/>
            </a:xfrm>
            <a:prstGeom prst="wedgeEllipseCallout">
              <a:avLst>
                <a:gd name="adj1" fmla="val 48566"/>
                <a:gd name="adj2" fmla="val 51597"/>
              </a:avLst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직사각형 20"/>
            <p:cNvSpPr/>
            <p:nvPr/>
          </p:nvSpPr>
          <p:spPr>
            <a:xfrm>
              <a:off x="3814118" y="3724433"/>
              <a:ext cx="32733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b="1" dirty="0" smtClean="0">
                  <a:solidFill>
                    <a:schemeClr val="bg1"/>
                  </a:solidFill>
                  <a:latin typeface="나눔스퀘어 ExtraBold" panose="020B0600000101010101" pitchFamily="50" charset="-127"/>
                  <a:ea typeface="나눔스퀘어 ExtraBold" panose="020B0600000101010101" pitchFamily="50" charset="-127"/>
                </a:rPr>
                <a:t>3</a:t>
              </a:r>
              <a:endParaRPr lang="ko-KR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5" name="그룹 24"/>
          <p:cNvGrpSpPr/>
          <p:nvPr/>
        </p:nvGrpSpPr>
        <p:grpSpPr>
          <a:xfrm>
            <a:off x="6010359" y="3795886"/>
            <a:ext cx="1946017" cy="1246490"/>
            <a:chOff x="5578311" y="3723854"/>
            <a:chExt cx="1946017" cy="1246490"/>
          </a:xfrm>
        </p:grpSpPr>
        <p:pic>
          <p:nvPicPr>
            <p:cNvPr id="19" name="Picture 2"/>
            <p:cNvPicPr>
              <a:picLocks noChangeAspect="1" noChangeArrowheads="1"/>
            </p:cNvPicPr>
            <p:nvPr/>
          </p:nvPicPr>
          <p:blipFill rotWithShape="1">
            <a:blip r:embed="rId6" cstate="print"/>
            <a:srcRect l="61386" t="67266" r="13402" b="8635"/>
            <a:stretch/>
          </p:blipFill>
          <p:spPr bwMode="auto">
            <a:xfrm>
              <a:off x="5868144" y="3890224"/>
              <a:ext cx="1656184" cy="1080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타원형 설명선 21"/>
            <p:cNvSpPr/>
            <p:nvPr/>
          </p:nvSpPr>
          <p:spPr>
            <a:xfrm>
              <a:off x="5578311" y="3741877"/>
              <a:ext cx="504045" cy="337710"/>
            </a:xfrm>
            <a:prstGeom prst="wedgeEllipseCallout">
              <a:avLst>
                <a:gd name="adj1" fmla="val 48566"/>
                <a:gd name="adj2" fmla="val 51597"/>
              </a:avLst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직사각형 22"/>
            <p:cNvSpPr/>
            <p:nvPr/>
          </p:nvSpPr>
          <p:spPr>
            <a:xfrm>
              <a:off x="5670271" y="3723854"/>
              <a:ext cx="32733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b="1" dirty="0" smtClean="0">
                  <a:solidFill>
                    <a:schemeClr val="bg1"/>
                  </a:solidFill>
                  <a:latin typeface="나눔스퀘어 ExtraBold" panose="020B0600000101010101" pitchFamily="50" charset="-127"/>
                  <a:ea typeface="나눔스퀘어 ExtraBold" panose="020B0600000101010101" pitchFamily="50" charset="-127"/>
                </a:rPr>
                <a:t>4</a:t>
              </a:r>
              <a:endParaRPr lang="ko-KR" altLang="en-US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6524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4">
            <a:extLst>
              <a:ext uri="{FF2B5EF4-FFF2-40B4-BE49-F238E27FC236}">
                <a16:creationId xmlns:a16="http://schemas.microsoft.com/office/drawing/2014/main" id="{C8FF9E39-F2EC-C54B-B187-53E23995F184}"/>
              </a:ext>
            </a:extLst>
          </p:cNvPr>
          <p:cNvSpPr txBox="1">
            <a:spLocks/>
          </p:cNvSpPr>
          <p:nvPr/>
        </p:nvSpPr>
        <p:spPr>
          <a:xfrm>
            <a:off x="1209433" y="245750"/>
            <a:ext cx="5810839" cy="537995"/>
          </a:xfrm>
          <a:prstGeom prst="rect">
            <a:avLst/>
          </a:prstGeom>
        </p:spPr>
        <p:txBody>
          <a:bodyPr vert="horz" wrap="square" lIns="0" tIns="15394" rIns="0" bIns="0" rtlCol="0">
            <a:spAutoFit/>
          </a:bodyPr>
          <a:lstStyle>
            <a:lvl1pPr>
              <a:defRPr sz="3450" b="1" i="0">
                <a:solidFill>
                  <a:srgbClr val="595857"/>
                </a:solidFill>
                <a:latin typeface="Malgun Gothic"/>
                <a:ea typeface="+mj-ea"/>
                <a:cs typeface="Malgun Gothic"/>
              </a:defRPr>
            </a:lvl1pPr>
          </a:lstStyle>
          <a:p>
            <a:pPr marL="15396" latinLnBrk="0">
              <a:spcBef>
                <a:spcPts val="121"/>
              </a:spcBef>
            </a:pPr>
            <a:r>
              <a:rPr lang="ko-KR" altLang="en-US" sz="3395" kern="0" dirty="0" smtClean="0">
                <a:solidFill>
                  <a:srgbClr val="0095D6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일회용 </a:t>
            </a:r>
            <a:r>
              <a:rPr lang="ko-KR" altLang="en-US" sz="3395" kern="0" dirty="0" err="1" smtClean="0">
                <a:solidFill>
                  <a:srgbClr val="0095D6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점안제</a:t>
            </a:r>
            <a:r>
              <a:rPr lang="ko-KR" altLang="en-US" sz="3395" kern="0" dirty="0" smtClean="0">
                <a:solidFill>
                  <a:srgbClr val="0095D6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안전 사용 방법</a:t>
            </a:r>
            <a:endParaRPr lang="en-US" altLang="ko-KR" sz="3395" kern="0" dirty="0" smtClean="0">
              <a:solidFill>
                <a:srgbClr val="0095D6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8" name="object 5"/>
          <p:cNvSpPr/>
          <p:nvPr/>
        </p:nvSpPr>
        <p:spPr>
          <a:xfrm flipV="1">
            <a:off x="1154675" y="749760"/>
            <a:ext cx="7989325" cy="45719"/>
          </a:xfrm>
          <a:custGeom>
            <a:avLst/>
            <a:gdLst/>
            <a:ahLst/>
            <a:cxnLst/>
            <a:rect l="l" t="t" r="r" b="b"/>
            <a:pathLst>
              <a:path w="4480560">
                <a:moveTo>
                  <a:pt x="0" y="0"/>
                </a:moveTo>
                <a:lnTo>
                  <a:pt x="4479963" y="0"/>
                </a:lnTo>
              </a:path>
            </a:pathLst>
          </a:custGeom>
          <a:ln w="3175">
            <a:solidFill>
              <a:srgbClr val="0095D5"/>
            </a:solidFill>
          </a:ln>
        </p:spPr>
        <p:txBody>
          <a:bodyPr wrap="square" lIns="0" tIns="0" rIns="0" bIns="0" rtlCol="0"/>
          <a:lstStyle/>
          <a:p>
            <a:endParaRPr sz="2270"/>
          </a:p>
        </p:txBody>
      </p:sp>
      <p:grpSp>
        <p:nvGrpSpPr>
          <p:cNvPr id="9" name="그룹 8">
            <a:extLst>
              <a:ext uri="{FF2B5EF4-FFF2-40B4-BE49-F238E27FC236}">
                <a16:creationId xmlns:a16="http://schemas.microsoft.com/office/drawing/2014/main" id="{0D94F7DD-B66A-704E-A997-5384FA8DEE80}"/>
              </a:ext>
            </a:extLst>
          </p:cNvPr>
          <p:cNvGrpSpPr/>
          <p:nvPr/>
        </p:nvGrpSpPr>
        <p:grpSpPr>
          <a:xfrm>
            <a:off x="310626" y="489766"/>
            <a:ext cx="765929" cy="250404"/>
            <a:chOff x="899137" y="-424125"/>
            <a:chExt cx="1550187" cy="506800"/>
          </a:xfrm>
        </p:grpSpPr>
        <p:sp>
          <p:nvSpPr>
            <p:cNvPr id="10" name="object 6"/>
            <p:cNvSpPr/>
            <p:nvPr/>
          </p:nvSpPr>
          <p:spPr>
            <a:xfrm>
              <a:off x="899137" y="-424125"/>
              <a:ext cx="646815" cy="27760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11" name="object 7"/>
            <p:cNvSpPr/>
            <p:nvPr/>
          </p:nvSpPr>
          <p:spPr>
            <a:xfrm>
              <a:off x="1601733" y="-139502"/>
              <a:ext cx="247004" cy="17949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12" name="object 8"/>
            <p:cNvSpPr/>
            <p:nvPr/>
          </p:nvSpPr>
          <p:spPr>
            <a:xfrm>
              <a:off x="1029784" y="-71888"/>
              <a:ext cx="819534" cy="154563"/>
            </a:xfrm>
            <a:custGeom>
              <a:avLst/>
              <a:gdLst/>
              <a:ahLst/>
              <a:cxnLst/>
              <a:rect l="l" t="t" r="r" b="b"/>
              <a:pathLst>
                <a:path w="461009" h="172719">
                  <a:moveTo>
                    <a:pt x="61412" y="0"/>
                  </a:moveTo>
                  <a:lnTo>
                    <a:pt x="44487" y="509"/>
                  </a:lnTo>
                  <a:lnTo>
                    <a:pt x="25049" y="2813"/>
                  </a:lnTo>
                  <a:lnTo>
                    <a:pt x="8439" y="7125"/>
                  </a:lnTo>
                  <a:lnTo>
                    <a:pt x="0" y="13665"/>
                  </a:lnTo>
                  <a:lnTo>
                    <a:pt x="391" y="21345"/>
                  </a:lnTo>
                  <a:lnTo>
                    <a:pt x="8726" y="28433"/>
                  </a:lnTo>
                  <a:lnTo>
                    <a:pt x="28051" y="34176"/>
                  </a:lnTo>
                  <a:lnTo>
                    <a:pt x="61412" y="37820"/>
                  </a:lnTo>
                  <a:lnTo>
                    <a:pt x="132876" y="50284"/>
                  </a:lnTo>
                  <a:lnTo>
                    <a:pt x="192041" y="75295"/>
                  </a:lnTo>
                  <a:lnTo>
                    <a:pt x="232391" y="99881"/>
                  </a:lnTo>
                  <a:lnTo>
                    <a:pt x="247416" y="111074"/>
                  </a:lnTo>
                  <a:lnTo>
                    <a:pt x="263032" y="135748"/>
                  </a:lnTo>
                  <a:lnTo>
                    <a:pt x="286778" y="155198"/>
                  </a:lnTo>
                  <a:lnTo>
                    <a:pt x="316858" y="167950"/>
                  </a:lnTo>
                  <a:lnTo>
                    <a:pt x="351475" y="172529"/>
                  </a:lnTo>
                  <a:lnTo>
                    <a:pt x="391247" y="166420"/>
                  </a:lnTo>
                  <a:lnTo>
                    <a:pt x="448517" y="124469"/>
                  </a:lnTo>
                  <a:lnTo>
                    <a:pt x="460626" y="86360"/>
                  </a:lnTo>
                  <a:lnTo>
                    <a:pt x="456613" y="82346"/>
                  </a:lnTo>
                  <a:lnTo>
                    <a:pt x="258108" y="82346"/>
                  </a:lnTo>
                  <a:lnTo>
                    <a:pt x="224466" y="58242"/>
                  </a:lnTo>
                  <a:lnTo>
                    <a:pt x="178109" y="31676"/>
                  </a:lnTo>
                  <a:lnTo>
                    <a:pt x="122577" y="9859"/>
                  </a:lnTo>
                  <a:lnTo>
                    <a:pt x="61412" y="0"/>
                  </a:lnTo>
                  <a:close/>
                </a:path>
              </a:pathLst>
            </a:custGeom>
            <a:solidFill>
              <a:srgbClr val="F05B72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13" name="object 9"/>
            <p:cNvSpPr/>
            <p:nvPr/>
          </p:nvSpPr>
          <p:spPr>
            <a:xfrm>
              <a:off x="1665910" y="-373629"/>
              <a:ext cx="783414" cy="325605"/>
            </a:xfrm>
            <a:custGeom>
              <a:avLst/>
              <a:gdLst/>
              <a:ahLst/>
              <a:cxnLst/>
              <a:rect l="l" t="t" r="r" b="b"/>
              <a:pathLst>
                <a:path w="440690" h="363855">
                  <a:moveTo>
                    <a:pt x="52908" y="209503"/>
                  </a:moveTo>
                  <a:lnTo>
                    <a:pt x="1856" y="238980"/>
                  </a:lnTo>
                  <a:lnTo>
                    <a:pt x="0" y="244961"/>
                  </a:lnTo>
                  <a:lnTo>
                    <a:pt x="67585" y="362017"/>
                  </a:lnTo>
                  <a:lnTo>
                    <a:pt x="73687" y="363402"/>
                  </a:lnTo>
                  <a:lnTo>
                    <a:pt x="124735" y="333925"/>
                  </a:lnTo>
                  <a:lnTo>
                    <a:pt x="126597" y="327956"/>
                  </a:lnTo>
                  <a:lnTo>
                    <a:pt x="122143" y="320234"/>
                  </a:lnTo>
                  <a:lnTo>
                    <a:pt x="257187" y="320234"/>
                  </a:lnTo>
                  <a:lnTo>
                    <a:pt x="427752" y="221759"/>
                  </a:lnTo>
                  <a:lnTo>
                    <a:pt x="431313" y="218609"/>
                  </a:lnTo>
                  <a:lnTo>
                    <a:pt x="63470" y="218609"/>
                  </a:lnTo>
                  <a:lnTo>
                    <a:pt x="59014" y="210887"/>
                  </a:lnTo>
                  <a:lnTo>
                    <a:pt x="52908" y="209503"/>
                  </a:lnTo>
                  <a:close/>
                </a:path>
                <a:path w="440690" h="363855">
                  <a:moveTo>
                    <a:pt x="208486" y="348352"/>
                  </a:moveTo>
                  <a:lnTo>
                    <a:pt x="165343" y="348352"/>
                  </a:lnTo>
                  <a:lnTo>
                    <a:pt x="172086" y="354275"/>
                  </a:lnTo>
                  <a:lnTo>
                    <a:pt x="180304" y="357433"/>
                  </a:lnTo>
                  <a:lnTo>
                    <a:pt x="189143" y="357600"/>
                  </a:lnTo>
                  <a:lnTo>
                    <a:pt x="197751" y="354550"/>
                  </a:lnTo>
                  <a:lnTo>
                    <a:pt x="208486" y="348352"/>
                  </a:lnTo>
                  <a:close/>
                </a:path>
                <a:path w="440690" h="363855">
                  <a:moveTo>
                    <a:pt x="257187" y="320234"/>
                  </a:moveTo>
                  <a:lnTo>
                    <a:pt x="122143" y="320234"/>
                  </a:lnTo>
                  <a:lnTo>
                    <a:pt x="137394" y="324560"/>
                  </a:lnTo>
                  <a:lnTo>
                    <a:pt x="146977" y="328932"/>
                  </a:lnTo>
                  <a:lnTo>
                    <a:pt x="154943" y="335988"/>
                  </a:lnTo>
                  <a:lnTo>
                    <a:pt x="165340" y="348365"/>
                  </a:lnTo>
                  <a:lnTo>
                    <a:pt x="208486" y="348352"/>
                  </a:lnTo>
                  <a:lnTo>
                    <a:pt x="257187" y="320234"/>
                  </a:lnTo>
                  <a:close/>
                </a:path>
                <a:path w="440690" h="363855">
                  <a:moveTo>
                    <a:pt x="311037" y="0"/>
                  </a:moveTo>
                  <a:lnTo>
                    <a:pt x="71553" y="135970"/>
                  </a:lnTo>
                  <a:lnTo>
                    <a:pt x="58953" y="158332"/>
                  </a:lnTo>
                  <a:lnTo>
                    <a:pt x="60709" y="167136"/>
                  </a:lnTo>
                  <a:lnTo>
                    <a:pt x="62242" y="171967"/>
                  </a:lnTo>
                  <a:lnTo>
                    <a:pt x="64780" y="183646"/>
                  </a:lnTo>
                  <a:lnTo>
                    <a:pt x="65975" y="199944"/>
                  </a:lnTo>
                  <a:lnTo>
                    <a:pt x="63470" y="218609"/>
                  </a:lnTo>
                  <a:lnTo>
                    <a:pt x="431313" y="218609"/>
                  </a:lnTo>
                  <a:lnTo>
                    <a:pt x="435246" y="215132"/>
                  </a:lnTo>
                  <a:lnTo>
                    <a:pt x="439485" y="206423"/>
                  </a:lnTo>
                  <a:lnTo>
                    <a:pt x="440170" y="196763"/>
                  </a:lnTo>
                  <a:lnTo>
                    <a:pt x="436998" y="187278"/>
                  </a:lnTo>
                  <a:lnTo>
                    <a:pt x="336033" y="12412"/>
                  </a:lnTo>
                  <a:lnTo>
                    <a:pt x="329408" y="4918"/>
                  </a:lnTo>
                  <a:lnTo>
                    <a:pt x="320699" y="680"/>
                  </a:lnTo>
                  <a:lnTo>
                    <a:pt x="311037" y="0"/>
                  </a:lnTo>
                  <a:close/>
                </a:path>
              </a:pathLst>
            </a:custGeom>
            <a:solidFill>
              <a:srgbClr val="58B0E3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14" name="object 10"/>
            <p:cNvSpPr/>
            <p:nvPr/>
          </p:nvSpPr>
          <p:spPr>
            <a:xfrm>
              <a:off x="1910865" y="-330111"/>
              <a:ext cx="398478" cy="233550"/>
            </a:xfrm>
            <a:custGeom>
              <a:avLst/>
              <a:gdLst/>
              <a:ahLst/>
              <a:cxnLst/>
              <a:rect l="l" t="t" r="r" b="b"/>
              <a:pathLst>
                <a:path w="224155" h="260984">
                  <a:moveTo>
                    <a:pt x="110008" y="0"/>
                  </a:moveTo>
                  <a:lnTo>
                    <a:pt x="0" y="63512"/>
                  </a:lnTo>
                  <a:lnTo>
                    <a:pt x="113709" y="260464"/>
                  </a:lnTo>
                  <a:lnTo>
                    <a:pt x="223715" y="196951"/>
                  </a:lnTo>
                  <a:lnTo>
                    <a:pt x="11000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15" name="object 11"/>
            <p:cNvSpPr/>
            <p:nvPr/>
          </p:nvSpPr>
          <p:spPr>
            <a:xfrm>
              <a:off x="2021112" y="-258172"/>
              <a:ext cx="177213" cy="892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270"/>
            </a:p>
          </p:txBody>
        </p:sp>
      </p:grpSp>
      <p:sp>
        <p:nvSpPr>
          <p:cNvPr id="17" name="직사각형 16"/>
          <p:cNvSpPr/>
          <p:nvPr/>
        </p:nvSpPr>
        <p:spPr>
          <a:xfrm>
            <a:off x="657770" y="899425"/>
            <a:ext cx="823471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b="1" dirty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[ </a:t>
            </a:r>
            <a:r>
              <a:rPr lang="en-US" altLang="ko-KR" sz="2000" b="1" dirty="0" smtClean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Step 5 ] </a:t>
            </a:r>
            <a:r>
              <a:rPr lang="ko-KR" altLang="en-US" sz="160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개봉 시의 용기 파편을 제거하기 위하여 최초 사용 시 </a:t>
            </a:r>
            <a:r>
              <a:rPr lang="en-US" altLang="ko-KR" sz="160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1-2</a:t>
            </a:r>
            <a:r>
              <a:rPr lang="ko-KR" altLang="en-US" sz="160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방울은 점안하지 않고 </a:t>
            </a:r>
            <a:endParaRPr lang="en-US" altLang="ko-KR" sz="1600" dirty="0" smtClean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r>
              <a:rPr lang="en-US" altLang="ko-KR" sz="16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lang="en-US" altLang="ko-KR" sz="160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                      </a:t>
            </a:r>
            <a:r>
              <a:rPr lang="ko-KR" altLang="en-US" sz="160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버립니다</a:t>
            </a:r>
            <a:endParaRPr lang="en-US" altLang="ko-KR" sz="1600" dirty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r>
              <a:rPr lang="en-US" altLang="ko-KR" sz="2000" b="1" dirty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[ </a:t>
            </a:r>
            <a:r>
              <a:rPr lang="en-US" altLang="ko-KR" sz="2000" b="1" dirty="0" smtClean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Step 6 ]</a:t>
            </a:r>
            <a:r>
              <a:rPr lang="en-US" altLang="ko-KR" sz="160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lang="ko-KR" altLang="en-US" sz="160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용기의 끝이 눈에 닿지 않도록 주의하여 점안합니다</a:t>
            </a:r>
            <a:r>
              <a:rPr lang="en-US" altLang="ko-KR" sz="160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</a:t>
            </a:r>
          </a:p>
          <a:p>
            <a:endParaRPr lang="en-US" altLang="ko-KR" sz="1600" dirty="0" smtClean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r>
              <a:rPr lang="en-US" altLang="ko-KR" sz="2000" b="1" dirty="0" smtClean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[ Step 7 ] </a:t>
            </a:r>
            <a:r>
              <a:rPr lang="ko-KR" altLang="en-US" sz="160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개봉한 후에는 </a:t>
            </a:r>
            <a:r>
              <a:rPr lang="en-US" altLang="ko-KR" sz="160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1</a:t>
            </a:r>
            <a:r>
              <a:rPr lang="ko-KR" altLang="en-US" sz="160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회만 즉시 사용하고</a:t>
            </a:r>
            <a:r>
              <a:rPr lang="en-US" altLang="ko-KR" sz="160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, </a:t>
            </a:r>
            <a:r>
              <a:rPr lang="ko-KR" altLang="en-US" sz="160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남은 액과 용기는 바로 버립니다</a:t>
            </a:r>
            <a:r>
              <a:rPr lang="en-US" altLang="ko-KR" sz="160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</a:t>
            </a:r>
          </a:p>
          <a:p>
            <a:endParaRPr lang="en-US" altLang="ko-KR" sz="1600" dirty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799904" y="4515966"/>
            <a:ext cx="75135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solidFill>
                  <a:schemeClr val="accent6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1</a:t>
            </a:r>
            <a:r>
              <a:rPr lang="ko-KR" altLang="en-US" dirty="0" smtClean="0">
                <a:solidFill>
                  <a:schemeClr val="accent6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회용 점안액은 무균제품으로서 개봉 후 사용하고</a:t>
            </a:r>
            <a:r>
              <a:rPr lang="en-US" altLang="ko-KR" dirty="0" smtClean="0">
                <a:solidFill>
                  <a:schemeClr val="accent6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, </a:t>
            </a:r>
            <a:r>
              <a:rPr lang="ko-KR" altLang="en-US" dirty="0" smtClean="0">
                <a:solidFill>
                  <a:schemeClr val="accent6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남은 </a:t>
            </a:r>
            <a:r>
              <a:rPr lang="ko-KR" altLang="en-US" dirty="0" err="1" smtClean="0">
                <a:solidFill>
                  <a:schemeClr val="accent6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약액은</a:t>
            </a:r>
            <a:r>
              <a:rPr lang="ko-KR" altLang="en-US" dirty="0" smtClean="0">
                <a:solidFill>
                  <a:schemeClr val="accent6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바로 버립니다</a:t>
            </a:r>
            <a:r>
              <a:rPr lang="en-US" altLang="ko-KR" dirty="0" smtClean="0">
                <a:solidFill>
                  <a:schemeClr val="accent6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</a:t>
            </a:r>
            <a:endParaRPr lang="ko-KR" altLang="en-US" dirty="0">
              <a:solidFill>
                <a:schemeClr val="accent6"/>
              </a:solidFill>
            </a:endParaRPr>
          </a:p>
        </p:txBody>
      </p:sp>
      <p:grpSp>
        <p:nvGrpSpPr>
          <p:cNvPr id="4" name="그룹 3"/>
          <p:cNvGrpSpPr/>
          <p:nvPr/>
        </p:nvGrpSpPr>
        <p:grpSpPr>
          <a:xfrm>
            <a:off x="1887752" y="2692917"/>
            <a:ext cx="2141450" cy="907085"/>
            <a:chOff x="1887752" y="2692917"/>
            <a:chExt cx="2141450" cy="907085"/>
          </a:xfrm>
        </p:grpSpPr>
        <p:pic>
          <p:nvPicPr>
            <p:cNvPr id="16" name="Picture 2"/>
            <p:cNvPicPr>
              <a:picLocks noChangeAspect="1" noChangeArrowheads="1"/>
            </p:cNvPicPr>
            <p:nvPr/>
          </p:nvPicPr>
          <p:blipFill rotWithShape="1">
            <a:blip r:embed="rId6" cstate="print"/>
            <a:srcRect l="62787" t="3938" r="7974" b="74406"/>
            <a:stretch/>
          </p:blipFill>
          <p:spPr bwMode="auto">
            <a:xfrm>
              <a:off x="2445026" y="2807914"/>
              <a:ext cx="1584176" cy="792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타원형 설명선 17"/>
            <p:cNvSpPr/>
            <p:nvPr/>
          </p:nvSpPr>
          <p:spPr>
            <a:xfrm>
              <a:off x="1887752" y="2710940"/>
              <a:ext cx="504045" cy="337710"/>
            </a:xfrm>
            <a:prstGeom prst="wedgeEllipseCallout">
              <a:avLst>
                <a:gd name="adj1" fmla="val 48566"/>
                <a:gd name="adj2" fmla="val 51597"/>
              </a:avLst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직사각형 18"/>
            <p:cNvSpPr/>
            <p:nvPr/>
          </p:nvSpPr>
          <p:spPr>
            <a:xfrm>
              <a:off x="1979712" y="2692917"/>
              <a:ext cx="32733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b="1" dirty="0" smtClean="0">
                  <a:solidFill>
                    <a:schemeClr val="bg1"/>
                  </a:solidFill>
                  <a:latin typeface="나눔스퀘어 ExtraBold" panose="020B0600000101010101" pitchFamily="50" charset="-127"/>
                  <a:ea typeface="나눔스퀘어 ExtraBold" panose="020B0600000101010101" pitchFamily="50" charset="-127"/>
                </a:rPr>
                <a:t>5</a:t>
              </a:r>
              <a:endParaRPr lang="ko-KR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그룹 5"/>
          <p:cNvGrpSpPr/>
          <p:nvPr/>
        </p:nvGrpSpPr>
        <p:grpSpPr>
          <a:xfrm>
            <a:off x="6531331" y="2558655"/>
            <a:ext cx="1935385" cy="1054431"/>
            <a:chOff x="6474387" y="2599661"/>
            <a:chExt cx="1935385" cy="1054431"/>
          </a:xfrm>
        </p:grpSpPr>
        <p:pic>
          <p:nvPicPr>
            <p:cNvPr id="25" name="Picture 2"/>
            <p:cNvPicPr>
              <a:picLocks noChangeAspect="1" noChangeArrowheads="1"/>
            </p:cNvPicPr>
            <p:nvPr/>
          </p:nvPicPr>
          <p:blipFill rotWithShape="1">
            <a:blip r:embed="rId6" cstate="print"/>
            <a:srcRect l="61136" t="61030" r="9625" b="10141"/>
            <a:stretch/>
          </p:blipFill>
          <p:spPr bwMode="auto">
            <a:xfrm>
              <a:off x="6825596" y="2599661"/>
              <a:ext cx="1584176" cy="10544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타원형 설명선 21"/>
            <p:cNvSpPr/>
            <p:nvPr/>
          </p:nvSpPr>
          <p:spPr>
            <a:xfrm>
              <a:off x="6474387" y="2691238"/>
              <a:ext cx="504045" cy="337710"/>
            </a:xfrm>
            <a:prstGeom prst="wedgeEllipseCallout">
              <a:avLst>
                <a:gd name="adj1" fmla="val 48566"/>
                <a:gd name="adj2" fmla="val 51597"/>
              </a:avLst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직사각형 22"/>
            <p:cNvSpPr/>
            <p:nvPr/>
          </p:nvSpPr>
          <p:spPr>
            <a:xfrm>
              <a:off x="6566347" y="2673215"/>
              <a:ext cx="32733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b="1" dirty="0" smtClean="0">
                  <a:solidFill>
                    <a:schemeClr val="bg1"/>
                  </a:solidFill>
                  <a:latin typeface="나눔스퀘어 ExtraBold" panose="020B0600000101010101" pitchFamily="50" charset="-127"/>
                  <a:ea typeface="나눔스퀘어 ExtraBold" panose="020B0600000101010101" pitchFamily="50" charset="-127"/>
                </a:rPr>
                <a:t>7</a:t>
              </a:r>
              <a:endParaRPr lang="ko-KR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그룹 4"/>
          <p:cNvGrpSpPr/>
          <p:nvPr/>
        </p:nvGrpSpPr>
        <p:grpSpPr>
          <a:xfrm>
            <a:off x="4113728" y="2645960"/>
            <a:ext cx="2137538" cy="1100260"/>
            <a:chOff x="4113728" y="2645960"/>
            <a:chExt cx="2137538" cy="1100260"/>
          </a:xfrm>
        </p:grpSpPr>
        <p:sp>
          <p:nvSpPr>
            <p:cNvPr id="20" name="타원형 설명선 19"/>
            <p:cNvSpPr/>
            <p:nvPr/>
          </p:nvSpPr>
          <p:spPr>
            <a:xfrm>
              <a:off x="4113728" y="2710940"/>
              <a:ext cx="504045" cy="337710"/>
            </a:xfrm>
            <a:prstGeom prst="wedgeEllipseCallout">
              <a:avLst>
                <a:gd name="adj1" fmla="val 48566"/>
                <a:gd name="adj2" fmla="val 51597"/>
              </a:avLst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직사각형 20"/>
            <p:cNvSpPr/>
            <p:nvPr/>
          </p:nvSpPr>
          <p:spPr>
            <a:xfrm>
              <a:off x="4205688" y="2692917"/>
              <a:ext cx="32733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b="1" dirty="0" smtClean="0">
                  <a:solidFill>
                    <a:schemeClr val="bg1"/>
                  </a:solidFill>
                  <a:latin typeface="나눔스퀘어 ExtraBold" panose="020B0600000101010101" pitchFamily="50" charset="-127"/>
                  <a:ea typeface="나눔스퀘어 ExtraBold" panose="020B0600000101010101" pitchFamily="50" charset="-127"/>
                </a:rPr>
                <a:t>6</a:t>
              </a:r>
              <a:endParaRPr lang="ko-KR" altLang="en-US" dirty="0">
                <a:solidFill>
                  <a:schemeClr val="bg1"/>
                </a:solidFill>
              </a:endParaRPr>
            </a:p>
          </p:txBody>
        </p:sp>
        <p:pic>
          <p:nvPicPr>
            <p:cNvPr id="24" name="Picture 2"/>
            <p:cNvPicPr>
              <a:picLocks noChangeAspect="1" noChangeArrowheads="1"/>
            </p:cNvPicPr>
            <p:nvPr/>
          </p:nvPicPr>
          <p:blipFill rotWithShape="1">
            <a:blip r:embed="rId6" cstate="print"/>
            <a:srcRect l="62465" t="27562" r="8296" b="42356"/>
            <a:stretch/>
          </p:blipFill>
          <p:spPr bwMode="auto">
            <a:xfrm>
              <a:off x="4667090" y="2645960"/>
              <a:ext cx="1584176" cy="1100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" name="직사각형 2"/>
          <p:cNvSpPr/>
          <p:nvPr/>
        </p:nvSpPr>
        <p:spPr>
          <a:xfrm>
            <a:off x="4591464" y="2612638"/>
            <a:ext cx="1681276" cy="720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40906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262</TotalTime>
  <Words>735</Words>
  <Application>Microsoft Office PowerPoint</Application>
  <PresentationFormat>화면 슬라이드 쇼(16:9)</PresentationFormat>
  <Paragraphs>135</Paragraphs>
  <Slides>19</Slides>
  <Notes>19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19</vt:i4>
      </vt:variant>
    </vt:vector>
  </HeadingPairs>
  <TitlesOfParts>
    <vt:vector size="25" baseType="lpstr">
      <vt:lpstr>Noto Sans CJK KR Light</vt:lpstr>
      <vt:lpstr>나눔스퀘어 ExtraBold</vt:lpstr>
      <vt:lpstr>Malgun Gothic</vt:lpstr>
      <vt:lpstr>Malgun Gothic</vt:lpstr>
      <vt:lpstr>Arial</vt:lpstr>
      <vt:lpstr>Default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올바른자가주사제 사용_인슐린</dc:title>
  <dc:creator>Jung hye jin</dc:creator>
  <cp:lastModifiedBy>hun</cp:lastModifiedBy>
  <cp:revision>29</cp:revision>
  <dcterms:created xsi:type="dcterms:W3CDTF">2020-01-26T15:47:56Z</dcterms:created>
  <dcterms:modified xsi:type="dcterms:W3CDTF">2020-03-29T11:09:48Z</dcterms:modified>
</cp:coreProperties>
</file>